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3" r:id="rId10"/>
    <p:sldId id="26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5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6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7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7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3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F101-00D7-4DBA-BD23-7465B65F526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10CB-985B-4CE9-8B89-14A941B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Glasgow Museums Online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239347" y="2267339"/>
            <a:ext cx="61395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can you access </a:t>
            </a:r>
            <a:r>
              <a:rPr lang="en-GB" sz="2400"/>
              <a:t>our collections now?</a:t>
            </a: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Online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Podcasts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YouTube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Photo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ArtUK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Smartify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Social media</a:t>
            </a:r>
          </a:p>
          <a:p>
            <a:endParaRPr lang="en-GB" dirty="0"/>
          </a:p>
          <a:p>
            <a:r>
              <a:rPr lang="en-GB" dirty="0"/>
              <a:t>… and we are working to improve things and add more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4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Smartify</a:t>
            </a:r>
            <a:r>
              <a:rPr lang="en-GB" dirty="0"/>
              <a:t>  </a:t>
            </a:r>
            <a:br>
              <a:rPr lang="en-GB" dirty="0"/>
            </a:br>
            <a:r>
              <a:rPr lang="en-GB" sz="2400" dirty="0"/>
              <a:t>https://smartify.org/venues/kelvingrove-art-gallery-and-museum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617" t="8435" r="13597" b="4490"/>
          <a:stretch/>
        </p:blipFill>
        <p:spPr>
          <a:xfrm>
            <a:off x="2557716" y="1690688"/>
            <a:ext cx="7076567" cy="48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5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digital offers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62065"/>
            <a:ext cx="901492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Facebook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800" dirty="0"/>
              <a:t>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Small standalone online exhibitions being developed, e.g. for COP26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Blogs – Burrell, GOMA, Friends of Glasgow Museums, Legacies of Slavery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7" t="8730" r="95970" b="86754"/>
          <a:stretch/>
        </p:blipFill>
        <p:spPr>
          <a:xfrm>
            <a:off x="5318968" y="2537925"/>
            <a:ext cx="640703" cy="671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490" t="9709" r="56751" b="86108"/>
          <a:stretch/>
        </p:blipFill>
        <p:spPr>
          <a:xfrm>
            <a:off x="6092889" y="2537925"/>
            <a:ext cx="809516" cy="690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332" t="23064" r="35025" b="71496"/>
          <a:stretch/>
        </p:blipFill>
        <p:spPr>
          <a:xfrm>
            <a:off x="7047685" y="2537925"/>
            <a:ext cx="2289440" cy="6904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594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54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Collections Navigator – our online catalogue</a:t>
            </a:r>
            <a:br>
              <a:rPr lang="en-GB" dirty="0"/>
            </a:br>
            <a:r>
              <a:rPr lang="en-GB" sz="2700" dirty="0"/>
              <a:t>http://collections.glasgowmuseums.com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340" t="8405" r="20481" b="4483"/>
          <a:stretch/>
        </p:blipFill>
        <p:spPr>
          <a:xfrm>
            <a:off x="2649437" y="1492898"/>
            <a:ext cx="6214644" cy="50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2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by key word or do an advanced search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137" t="8300" r="18878" b="5034"/>
          <a:stretch/>
        </p:blipFill>
        <p:spPr>
          <a:xfrm>
            <a:off x="3179215" y="1408921"/>
            <a:ext cx="6449975" cy="49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1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get?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674" t="8162" r="42283" b="46694"/>
          <a:stretch/>
        </p:blipFill>
        <p:spPr>
          <a:xfrm>
            <a:off x="325016" y="2484662"/>
            <a:ext cx="6150429" cy="4000114"/>
          </a:xfrm>
          <a:prstGeom prst="rect">
            <a:avLst/>
          </a:prstGeom>
        </p:spPr>
      </p:pic>
      <p:pic>
        <p:nvPicPr>
          <p:cNvPr id="1026" name="Picture 2" descr="detai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49" y="978391"/>
            <a:ext cx="2097401" cy="2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22017" y="1027906"/>
            <a:ext cx="23599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PP.1981.29, </a:t>
            </a:r>
            <a:r>
              <a:rPr lang="en-GB" sz="1400" dirty="0"/>
              <a:t>Leaded-glass panel titled ‘Water Sprite’, designed by William Gibson Morton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439" t="22313" r="41760" b="34635"/>
          <a:stretch/>
        </p:blipFill>
        <p:spPr>
          <a:xfrm>
            <a:off x="6851349" y="3532323"/>
            <a:ext cx="4730620" cy="29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4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Podcasts </a:t>
            </a:r>
            <a:br>
              <a:rPr lang="en-GB" dirty="0"/>
            </a:br>
            <a:r>
              <a:rPr lang="en-GB" sz="2400" dirty="0"/>
              <a:t>https://soundcloud.com/glasgowmuseums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72" t="8571" r="18112" b="4626"/>
          <a:stretch/>
        </p:blipFill>
        <p:spPr>
          <a:xfrm>
            <a:off x="3009499" y="1895962"/>
            <a:ext cx="6173001" cy="46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YouTube</a:t>
            </a:r>
            <a:br>
              <a:rPr lang="en-GB" dirty="0"/>
            </a:br>
            <a:r>
              <a:rPr lang="en-GB" sz="2700" dirty="0"/>
              <a:t>https://www.youtube.com/user/glasgowmuseums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30" t="13470" r="10764" b="4626"/>
          <a:stretch/>
        </p:blipFill>
        <p:spPr>
          <a:xfrm>
            <a:off x="2132330" y="1690688"/>
            <a:ext cx="7927339" cy="48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8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Burrell website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091" r="3558" b="2590"/>
          <a:stretch/>
        </p:blipFill>
        <p:spPr>
          <a:xfrm>
            <a:off x="1738604" y="1772816"/>
            <a:ext cx="8714792" cy="47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9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Photo Library</a:t>
            </a:r>
            <a:br>
              <a:rPr lang="en-GB" dirty="0"/>
            </a:br>
            <a:r>
              <a:rPr lang="en-GB" sz="2700" dirty="0"/>
              <a:t>http://www.csgimages.org.uk/indexplus/page/Home.html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19" t="10068" r="24694" b="3537"/>
          <a:stretch/>
        </p:blipFill>
        <p:spPr>
          <a:xfrm>
            <a:off x="3568182" y="1795949"/>
            <a:ext cx="5055636" cy="485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Art UK</a:t>
            </a:r>
            <a:br>
              <a:rPr lang="en-GB" dirty="0"/>
            </a:br>
            <a:r>
              <a:rPr lang="en-GB" sz="2700" dirty="0"/>
              <a:t>https://artuk.org/visit/collection/glasgow-museums-568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01" t="8980" r="1964" b="4762"/>
          <a:stretch/>
        </p:blipFill>
        <p:spPr>
          <a:xfrm>
            <a:off x="199053" y="2108718"/>
            <a:ext cx="11793894" cy="59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184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Glasgow Museums Online</vt:lpstr>
      <vt:lpstr>Collections Navigator – our online catalogue http://collections.glasgowmuseums.com</vt:lpstr>
      <vt:lpstr>Search by key word or do an advanced search </vt:lpstr>
      <vt:lpstr>What do you get?</vt:lpstr>
      <vt:lpstr>Podcasts  https://soundcloud.com/glasgowmuseums</vt:lpstr>
      <vt:lpstr>YouTube https://www.youtube.com/user/glasgowmuseums</vt:lpstr>
      <vt:lpstr>Burrell website</vt:lpstr>
      <vt:lpstr>Photo Library http://www.csgimages.org.uk/indexplus/page/Home.html</vt:lpstr>
      <vt:lpstr>Art UK https://artuk.org/visit/collection/glasgow-museums-568</vt:lpstr>
      <vt:lpstr>Smartify   https://smartify.org/venues/kelvingrove-art-gallery-and-museum</vt:lpstr>
      <vt:lpstr>Other digital offers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Glasgow Museums Online</dc:title>
  <dc:creator>Isobel McDonald</dc:creator>
  <cp:lastModifiedBy>Carol.Raeside</cp:lastModifiedBy>
  <cp:revision>18</cp:revision>
  <dcterms:created xsi:type="dcterms:W3CDTF">2021-05-27T14:12:17Z</dcterms:created>
  <dcterms:modified xsi:type="dcterms:W3CDTF">2021-06-08T20:12:35Z</dcterms:modified>
</cp:coreProperties>
</file>