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15"/>
  </p:notesMasterIdLst>
  <p:sldIdLst>
    <p:sldId id="274" r:id="rId7"/>
    <p:sldId id="282" r:id="rId8"/>
    <p:sldId id="272" r:id="rId9"/>
    <p:sldId id="284" r:id="rId10"/>
    <p:sldId id="273" r:id="rId11"/>
    <p:sldId id="286" r:id="rId12"/>
    <p:sldId id="288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17F6B-F805-4304-91F4-06BAAA2D38A3}" v="9" dt="2021-02-09T15:55:41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9"/>
  </p:normalViewPr>
  <p:slideViewPr>
    <p:cSldViewPr snapToGrid="0" snapToObjects="1">
      <p:cViewPr varScale="1">
        <p:scale>
          <a:sx n="107" d="100"/>
          <a:sy n="107" d="100"/>
        </p:scale>
        <p:origin x="73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.Barker" userId="a0aaa200-1f16-4c5b-91b0-01642a95a745" providerId="ADAL" clId="{97A17F6B-F805-4304-91F4-06BAAA2D38A3}"/>
    <pc:docChg chg="undo custSel mod addSld delSld modSld">
      <pc:chgData name="Naomi.Barker" userId="a0aaa200-1f16-4c5b-91b0-01642a95a745" providerId="ADAL" clId="{97A17F6B-F805-4304-91F4-06BAAA2D38A3}" dt="2021-02-17T10:02:05.205" v="580" actId="1076"/>
      <pc:docMkLst>
        <pc:docMk/>
      </pc:docMkLst>
      <pc:sldChg chg="del">
        <pc:chgData name="Naomi.Barker" userId="a0aaa200-1f16-4c5b-91b0-01642a95a745" providerId="ADAL" clId="{97A17F6B-F805-4304-91F4-06BAAA2D38A3}" dt="2021-02-09T15:56:35.621" v="534" actId="2696"/>
        <pc:sldMkLst>
          <pc:docMk/>
          <pc:sldMk cId="76505297" sldId="258"/>
        </pc:sldMkLst>
      </pc:sldChg>
      <pc:sldChg chg="del">
        <pc:chgData name="Naomi.Barker" userId="a0aaa200-1f16-4c5b-91b0-01642a95a745" providerId="ADAL" clId="{97A17F6B-F805-4304-91F4-06BAAA2D38A3}" dt="2021-02-09T15:56:39.040" v="538" actId="2696"/>
        <pc:sldMkLst>
          <pc:docMk/>
          <pc:sldMk cId="1933391627" sldId="261"/>
        </pc:sldMkLst>
      </pc:sldChg>
      <pc:sldChg chg="del">
        <pc:chgData name="Naomi.Barker" userId="a0aaa200-1f16-4c5b-91b0-01642a95a745" providerId="ADAL" clId="{97A17F6B-F805-4304-91F4-06BAAA2D38A3}" dt="2021-02-09T15:56:40.969" v="541" actId="2696"/>
        <pc:sldMkLst>
          <pc:docMk/>
          <pc:sldMk cId="938012232" sldId="262"/>
        </pc:sldMkLst>
      </pc:sldChg>
      <pc:sldChg chg="del">
        <pc:chgData name="Naomi.Barker" userId="a0aaa200-1f16-4c5b-91b0-01642a95a745" providerId="ADAL" clId="{97A17F6B-F805-4304-91F4-06BAAA2D38A3}" dt="2021-02-09T15:54:43.446" v="527" actId="2696"/>
        <pc:sldMkLst>
          <pc:docMk/>
          <pc:sldMk cId="1663303483" sldId="271"/>
        </pc:sldMkLst>
      </pc:sldChg>
      <pc:sldChg chg="modSp add">
        <pc:chgData name="Naomi.Barker" userId="a0aaa200-1f16-4c5b-91b0-01642a95a745" providerId="ADAL" clId="{97A17F6B-F805-4304-91F4-06BAAA2D38A3}" dt="2021-02-09T15:16:29.284" v="3" actId="14100"/>
        <pc:sldMkLst>
          <pc:docMk/>
          <pc:sldMk cId="4278661544" sldId="273"/>
        </pc:sldMkLst>
        <pc:graphicFrameChg chg="mod modGraphic">
          <ac:chgData name="Naomi.Barker" userId="a0aaa200-1f16-4c5b-91b0-01642a95a745" providerId="ADAL" clId="{97A17F6B-F805-4304-91F4-06BAAA2D38A3}" dt="2021-02-09T15:16:29.284" v="3" actId="14100"/>
          <ac:graphicFrameMkLst>
            <pc:docMk/>
            <pc:sldMk cId="4278661544" sldId="273"/>
            <ac:graphicFrameMk id="4" creationId="{00000000-0000-0000-0000-000000000000}"/>
          </ac:graphicFrameMkLst>
        </pc:graphicFrameChg>
      </pc:sldChg>
      <pc:sldChg chg="modSp">
        <pc:chgData name="Naomi.Barker" userId="a0aaa200-1f16-4c5b-91b0-01642a95a745" providerId="ADAL" clId="{97A17F6B-F805-4304-91F4-06BAAA2D38A3}" dt="2021-02-09T15:57:16.756" v="555" actId="20577"/>
        <pc:sldMkLst>
          <pc:docMk/>
          <pc:sldMk cId="3734981078" sldId="274"/>
        </pc:sldMkLst>
        <pc:spChg chg="mod">
          <ac:chgData name="Naomi.Barker" userId="a0aaa200-1f16-4c5b-91b0-01642a95a745" providerId="ADAL" clId="{97A17F6B-F805-4304-91F4-06BAAA2D38A3}" dt="2021-02-09T15:57:16.756" v="555" actId="20577"/>
          <ac:spMkLst>
            <pc:docMk/>
            <pc:sldMk cId="3734981078" sldId="274"/>
            <ac:spMk id="4" creationId="{00000000-0000-0000-0000-000000000000}"/>
          </ac:spMkLst>
        </pc:spChg>
      </pc:sldChg>
      <pc:sldChg chg="del">
        <pc:chgData name="Naomi.Barker" userId="a0aaa200-1f16-4c5b-91b0-01642a95a745" providerId="ADAL" clId="{97A17F6B-F805-4304-91F4-06BAAA2D38A3}" dt="2021-02-09T15:56:36.522" v="535" actId="2696"/>
        <pc:sldMkLst>
          <pc:docMk/>
          <pc:sldMk cId="3887139576" sldId="275"/>
        </pc:sldMkLst>
      </pc:sldChg>
      <pc:sldChg chg="del">
        <pc:chgData name="Naomi.Barker" userId="a0aaa200-1f16-4c5b-91b0-01642a95a745" providerId="ADAL" clId="{97A17F6B-F805-4304-91F4-06BAAA2D38A3}" dt="2021-02-09T15:56:37.144" v="536" actId="2696"/>
        <pc:sldMkLst>
          <pc:docMk/>
          <pc:sldMk cId="3130479355" sldId="276"/>
        </pc:sldMkLst>
      </pc:sldChg>
      <pc:sldChg chg="del">
        <pc:chgData name="Naomi.Barker" userId="a0aaa200-1f16-4c5b-91b0-01642a95a745" providerId="ADAL" clId="{97A17F6B-F805-4304-91F4-06BAAA2D38A3}" dt="2021-02-09T15:56:37.733" v="537" actId="2696"/>
        <pc:sldMkLst>
          <pc:docMk/>
          <pc:sldMk cId="836023817" sldId="277"/>
        </pc:sldMkLst>
      </pc:sldChg>
      <pc:sldChg chg="del">
        <pc:chgData name="Naomi.Barker" userId="a0aaa200-1f16-4c5b-91b0-01642a95a745" providerId="ADAL" clId="{97A17F6B-F805-4304-91F4-06BAAA2D38A3}" dt="2021-02-09T15:56:39.736" v="539" actId="2696"/>
        <pc:sldMkLst>
          <pc:docMk/>
          <pc:sldMk cId="1664813407" sldId="278"/>
        </pc:sldMkLst>
      </pc:sldChg>
      <pc:sldChg chg="del">
        <pc:chgData name="Naomi.Barker" userId="a0aaa200-1f16-4c5b-91b0-01642a95a745" providerId="ADAL" clId="{97A17F6B-F805-4304-91F4-06BAAA2D38A3}" dt="2021-02-09T15:56:40.352" v="540" actId="2696"/>
        <pc:sldMkLst>
          <pc:docMk/>
          <pc:sldMk cId="1328394074" sldId="279"/>
        </pc:sldMkLst>
      </pc:sldChg>
      <pc:sldChg chg="del">
        <pc:chgData name="Naomi.Barker" userId="a0aaa200-1f16-4c5b-91b0-01642a95a745" providerId="ADAL" clId="{97A17F6B-F805-4304-91F4-06BAAA2D38A3}" dt="2021-02-09T15:56:41.655" v="542" actId="2696"/>
        <pc:sldMkLst>
          <pc:docMk/>
          <pc:sldMk cId="3789733999" sldId="280"/>
        </pc:sldMkLst>
      </pc:sldChg>
      <pc:sldChg chg="del">
        <pc:chgData name="Naomi.Barker" userId="a0aaa200-1f16-4c5b-91b0-01642a95a745" providerId="ADAL" clId="{97A17F6B-F805-4304-91F4-06BAAA2D38A3}" dt="2021-02-09T15:56:42.316" v="543" actId="2696"/>
        <pc:sldMkLst>
          <pc:docMk/>
          <pc:sldMk cId="3918407757" sldId="281"/>
        </pc:sldMkLst>
      </pc:sldChg>
      <pc:sldChg chg="modSp mod">
        <pc:chgData name="Naomi.Barker" userId="a0aaa200-1f16-4c5b-91b0-01642a95a745" providerId="ADAL" clId="{97A17F6B-F805-4304-91F4-06BAAA2D38A3}" dt="2021-02-17T10:02:05.205" v="580" actId="1076"/>
        <pc:sldMkLst>
          <pc:docMk/>
          <pc:sldMk cId="1893274998" sldId="282"/>
        </pc:sldMkLst>
        <pc:spChg chg="mod">
          <ac:chgData name="Naomi.Barker" userId="a0aaa200-1f16-4c5b-91b0-01642a95a745" providerId="ADAL" clId="{97A17F6B-F805-4304-91F4-06BAAA2D38A3}" dt="2021-02-17T10:02:05.205" v="580" actId="1076"/>
          <ac:spMkLst>
            <pc:docMk/>
            <pc:sldMk cId="1893274998" sldId="282"/>
            <ac:spMk id="4" creationId="{503F43B9-579D-42D3-A78E-9EE660C13FAD}"/>
          </ac:spMkLst>
        </pc:spChg>
      </pc:sldChg>
      <pc:sldChg chg="modSp">
        <pc:chgData name="Naomi.Barker" userId="a0aaa200-1f16-4c5b-91b0-01642a95a745" providerId="ADAL" clId="{97A17F6B-F805-4304-91F4-06BAAA2D38A3}" dt="2021-02-09T15:56:01.432" v="533" actId="255"/>
        <pc:sldMkLst>
          <pc:docMk/>
          <pc:sldMk cId="3016536462" sldId="284"/>
        </pc:sldMkLst>
        <pc:spChg chg="mod">
          <ac:chgData name="Naomi.Barker" userId="a0aaa200-1f16-4c5b-91b0-01642a95a745" providerId="ADAL" clId="{97A17F6B-F805-4304-91F4-06BAAA2D38A3}" dt="2021-02-09T15:56:01.432" v="533" actId="255"/>
          <ac:spMkLst>
            <pc:docMk/>
            <pc:sldMk cId="3016536462" sldId="284"/>
            <ac:spMk id="5" creationId="{00000000-0000-0000-0000-000000000000}"/>
          </ac:spMkLst>
        </pc:spChg>
        <pc:spChg chg="mod">
          <ac:chgData name="Naomi.Barker" userId="a0aaa200-1f16-4c5b-91b0-01642a95a745" providerId="ADAL" clId="{97A17F6B-F805-4304-91F4-06BAAA2D38A3}" dt="2021-02-09T15:55:48.971" v="531" actId="6549"/>
          <ac:spMkLst>
            <pc:docMk/>
            <pc:sldMk cId="3016536462" sldId="284"/>
            <ac:spMk id="6" creationId="{00000000-0000-0000-0000-000000000000}"/>
          </ac:spMkLst>
        </pc:spChg>
      </pc:sldChg>
      <pc:sldChg chg="add del">
        <pc:chgData name="Naomi.Barker" userId="a0aaa200-1f16-4c5b-91b0-01642a95a745" providerId="ADAL" clId="{97A17F6B-F805-4304-91F4-06BAAA2D38A3}" dt="2021-02-09T15:43:56.343" v="124" actId="2696"/>
        <pc:sldMkLst>
          <pc:docMk/>
          <pc:sldMk cId="1389487815" sldId="285"/>
        </pc:sldMkLst>
      </pc:sldChg>
      <pc:sldChg chg="add del">
        <pc:chgData name="Naomi.Barker" userId="a0aaa200-1f16-4c5b-91b0-01642a95a745" providerId="ADAL" clId="{97A17F6B-F805-4304-91F4-06BAAA2D38A3}" dt="2021-02-09T15:16:19.333" v="2" actId="2696"/>
        <pc:sldMkLst>
          <pc:docMk/>
          <pc:sldMk cId="2249304691" sldId="285"/>
        </pc:sldMkLst>
      </pc:sldChg>
      <pc:sldChg chg="addSp delSp modSp add setBg delDesignElem">
        <pc:chgData name="Naomi.Barker" userId="a0aaa200-1f16-4c5b-91b0-01642a95a745" providerId="ADAL" clId="{97A17F6B-F805-4304-91F4-06BAAA2D38A3}" dt="2021-02-09T15:43:51.611" v="123" actId="20577"/>
        <pc:sldMkLst>
          <pc:docMk/>
          <pc:sldMk cId="3560190247" sldId="286"/>
        </pc:sldMkLst>
        <pc:spChg chg="del">
          <ac:chgData name="Naomi.Barker" userId="a0aaa200-1f16-4c5b-91b0-01642a95a745" providerId="ADAL" clId="{97A17F6B-F805-4304-91F4-06BAAA2D38A3}" dt="2021-02-09T15:42:46.338" v="7" actId="26606"/>
          <ac:spMkLst>
            <pc:docMk/>
            <pc:sldMk cId="3560190247" sldId="286"/>
            <ac:spMk id="6" creationId="{D423BFDC-33D0-4BF5-8FD5-F320843812D1}"/>
          </ac:spMkLst>
        </pc:spChg>
        <pc:spChg chg="del">
          <ac:chgData name="Naomi.Barker" userId="a0aaa200-1f16-4c5b-91b0-01642a95a745" providerId="ADAL" clId="{97A17F6B-F805-4304-91F4-06BAAA2D38A3}" dt="2021-02-09T15:42:46.338" v="7" actId="26606"/>
          <ac:spMkLst>
            <pc:docMk/>
            <pc:sldMk cId="3560190247" sldId="286"/>
            <ac:spMk id="7" creationId="{3170B93C-39B2-48C3-B523-E8E210917FFA}"/>
          </ac:spMkLst>
        </pc:spChg>
        <pc:spChg chg="add mod">
          <ac:chgData name="Naomi.Barker" userId="a0aaa200-1f16-4c5b-91b0-01642a95a745" providerId="ADAL" clId="{97A17F6B-F805-4304-91F4-06BAAA2D38A3}" dt="2021-02-09T15:43:12.190" v="38" actId="20577"/>
          <ac:spMkLst>
            <pc:docMk/>
            <pc:sldMk cId="3560190247" sldId="286"/>
            <ac:spMk id="12" creationId="{653ABE54-962C-4DCC-9B35-1C6612A26537}"/>
          </ac:spMkLst>
        </pc:spChg>
        <pc:spChg chg="add mod">
          <ac:chgData name="Naomi.Barker" userId="a0aaa200-1f16-4c5b-91b0-01642a95a745" providerId="ADAL" clId="{97A17F6B-F805-4304-91F4-06BAAA2D38A3}" dt="2021-02-09T15:43:51.611" v="123" actId="20577"/>
          <ac:spMkLst>
            <pc:docMk/>
            <pc:sldMk cId="3560190247" sldId="286"/>
            <ac:spMk id="14" creationId="{DB088708-8590-4FE4-A00C-93920C65B2BF}"/>
          </ac:spMkLst>
        </pc:spChg>
        <pc:spChg chg="add">
          <ac:chgData name="Naomi.Barker" userId="a0aaa200-1f16-4c5b-91b0-01642a95a745" providerId="ADAL" clId="{97A17F6B-F805-4304-91F4-06BAAA2D38A3}" dt="2021-02-09T15:42:46.338" v="7" actId="26606"/>
          <ac:spMkLst>
            <pc:docMk/>
            <pc:sldMk cId="3560190247" sldId="286"/>
            <ac:spMk id="16" creationId="{E3F21D22-2022-40B6-904E-2DFB7586EE40}"/>
          </ac:spMkLst>
        </pc:spChg>
        <pc:spChg chg="del">
          <ac:chgData name="Naomi.Barker" userId="a0aaa200-1f16-4c5b-91b0-01642a95a745" providerId="ADAL" clId="{97A17F6B-F805-4304-91F4-06BAAA2D38A3}" dt="2021-02-09T15:17:17.412" v="6"/>
          <ac:spMkLst>
            <pc:docMk/>
            <pc:sldMk cId="3560190247" sldId="286"/>
            <ac:spMk id="25" creationId="{E45B1D5C-0827-4AF0-8186-11FC5A8B8B92}"/>
          </ac:spMkLst>
        </pc:spChg>
        <pc:spChg chg="del">
          <ac:chgData name="Naomi.Barker" userId="a0aaa200-1f16-4c5b-91b0-01642a95a745" providerId="ADAL" clId="{97A17F6B-F805-4304-91F4-06BAAA2D38A3}" dt="2021-02-09T15:17:17.412" v="6"/>
          <ac:spMkLst>
            <pc:docMk/>
            <pc:sldMk cId="3560190247" sldId="286"/>
            <ac:spMk id="27" creationId="{99413ED5-9ED4-4772-BCE4-2BCAE6B12E35}"/>
          </ac:spMkLst>
        </pc:spChg>
        <pc:spChg chg="del">
          <ac:chgData name="Naomi.Barker" userId="a0aaa200-1f16-4c5b-91b0-01642a95a745" providerId="ADAL" clId="{97A17F6B-F805-4304-91F4-06BAAA2D38A3}" dt="2021-02-09T15:17:17.412" v="6"/>
          <ac:spMkLst>
            <pc:docMk/>
            <pc:sldMk cId="3560190247" sldId="286"/>
            <ac:spMk id="29" creationId="{04357C93-F0CB-4A1C-8F77-4E9063789819}"/>
          </ac:spMkLst>
        </pc:spChg>
        <pc:spChg chg="del">
          <ac:chgData name="Naomi.Barker" userId="a0aaa200-1f16-4c5b-91b0-01642a95a745" providerId="ADAL" clId="{97A17F6B-F805-4304-91F4-06BAAA2D38A3}" dt="2021-02-09T15:17:17.412" v="6"/>
          <ac:spMkLst>
            <pc:docMk/>
            <pc:sldMk cId="3560190247" sldId="286"/>
            <ac:spMk id="31" creationId="{90F533E9-6690-41A8-A372-4C6C622D028D}"/>
          </ac:spMkLst>
        </pc:spChg>
        <pc:picChg chg="mod">
          <ac:chgData name="Naomi.Barker" userId="a0aaa200-1f16-4c5b-91b0-01642a95a745" providerId="ADAL" clId="{97A17F6B-F805-4304-91F4-06BAAA2D38A3}" dt="2021-02-09T15:42:46.338" v="7" actId="26606"/>
          <ac:picMkLst>
            <pc:docMk/>
            <pc:sldMk cId="3560190247" sldId="286"/>
            <ac:picMk id="5" creationId="{FF2078AD-677A-4DAB-A5CB-1196C9F37F61}"/>
          </ac:picMkLst>
        </pc:picChg>
      </pc:sldChg>
      <pc:sldChg chg="add del">
        <pc:chgData name="Naomi.Barker" userId="a0aaa200-1f16-4c5b-91b0-01642a95a745" providerId="ADAL" clId="{97A17F6B-F805-4304-91F4-06BAAA2D38A3}" dt="2021-02-09T15:48:42.843" v="526" actId="2696"/>
        <pc:sldMkLst>
          <pc:docMk/>
          <pc:sldMk cId="2168035260" sldId="287"/>
        </pc:sldMkLst>
      </pc:sldChg>
      <pc:sldChg chg="addSp delSp modSp add mod setBg modClrScheme delDesignElem chgLayout">
        <pc:chgData name="Naomi.Barker" userId="a0aaa200-1f16-4c5b-91b0-01642a95a745" providerId="ADAL" clId="{97A17F6B-F805-4304-91F4-06BAAA2D38A3}" dt="2021-02-09T15:48:37.307" v="525" actId="20577"/>
        <pc:sldMkLst>
          <pc:docMk/>
          <pc:sldMk cId="3540389824" sldId="288"/>
        </pc:sldMkLst>
        <pc:spChg chg="add del">
          <ac:chgData name="Naomi.Barker" userId="a0aaa200-1f16-4c5b-91b0-01642a95a745" providerId="ADAL" clId="{97A17F6B-F805-4304-91F4-06BAAA2D38A3}" dt="2021-02-09T15:45:01.427" v="130" actId="26606"/>
          <ac:spMkLst>
            <pc:docMk/>
            <pc:sldMk cId="3540389824" sldId="288"/>
            <ac:spMk id="6" creationId="{D423BFDC-33D0-4BF5-8FD5-F320843812D1}"/>
          </ac:spMkLst>
        </pc:spChg>
        <pc:spChg chg="add del mod">
          <ac:chgData name="Naomi.Barker" userId="a0aaa200-1f16-4c5b-91b0-01642a95a745" providerId="ADAL" clId="{97A17F6B-F805-4304-91F4-06BAAA2D38A3}" dt="2021-02-09T15:45:01.427" v="129" actId="26606"/>
          <ac:spMkLst>
            <pc:docMk/>
            <pc:sldMk cId="3540389824" sldId="288"/>
            <ac:spMk id="11" creationId="{F49E658C-D33B-445E-B207-C4B9EFAA6686}"/>
          </ac:spMkLst>
        </pc:spChg>
        <pc:spChg chg="add del mod">
          <ac:chgData name="Naomi.Barker" userId="a0aaa200-1f16-4c5b-91b0-01642a95a745" providerId="ADAL" clId="{97A17F6B-F805-4304-91F4-06BAAA2D38A3}" dt="2021-02-09T15:45:01.427" v="129" actId="26606"/>
          <ac:spMkLst>
            <pc:docMk/>
            <pc:sldMk cId="3540389824" sldId="288"/>
            <ac:spMk id="13" creationId="{CDEDCFF9-6882-4E47-B3D1-9E9CBAEC9E91}"/>
          </ac:spMkLst>
        </pc:spChg>
        <pc:spChg chg="add del mod">
          <ac:chgData name="Naomi.Barker" userId="a0aaa200-1f16-4c5b-91b0-01642a95a745" providerId="ADAL" clId="{97A17F6B-F805-4304-91F4-06BAAA2D38A3}" dt="2021-02-09T15:45:01.427" v="129" actId="26606"/>
          <ac:spMkLst>
            <pc:docMk/>
            <pc:sldMk cId="3540389824" sldId="288"/>
            <ac:spMk id="15" creationId="{608538C9-D50D-49EB-95C2-A0196CD921CD}"/>
          </ac:spMkLst>
        </pc:spChg>
        <pc:spChg chg="add del mod">
          <ac:chgData name="Naomi.Barker" userId="a0aaa200-1f16-4c5b-91b0-01642a95a745" providerId="ADAL" clId="{97A17F6B-F805-4304-91F4-06BAAA2D38A3}" dt="2021-02-09T15:45:01.427" v="129" actId="26606"/>
          <ac:spMkLst>
            <pc:docMk/>
            <pc:sldMk cId="3540389824" sldId="288"/>
            <ac:spMk id="17" creationId="{D7F7232E-0C0B-4731-BC6C-87CB188FFC5D}"/>
          </ac:spMkLst>
        </pc:spChg>
        <pc:spChg chg="add del mod">
          <ac:chgData name="Naomi.Barker" userId="a0aaa200-1f16-4c5b-91b0-01642a95a745" providerId="ADAL" clId="{97A17F6B-F805-4304-91F4-06BAAA2D38A3}" dt="2021-02-09T15:45:50.575" v="135" actId="26606"/>
          <ac:spMkLst>
            <pc:docMk/>
            <pc:sldMk cId="3540389824" sldId="288"/>
            <ac:spMk id="19" creationId="{DB4A13D1-618F-419B-B55E-3C4C294EDBC3}"/>
          </ac:spMkLst>
        </pc:spChg>
        <pc:spChg chg="add del">
          <ac:chgData name="Naomi.Barker" userId="a0aaa200-1f16-4c5b-91b0-01642a95a745" providerId="ADAL" clId="{97A17F6B-F805-4304-91F4-06BAAA2D38A3}" dt="2021-02-09T15:45:50.575" v="135" actId="26606"/>
          <ac:spMkLst>
            <pc:docMk/>
            <pc:sldMk cId="3540389824" sldId="288"/>
            <ac:spMk id="20" creationId="{8291402F-5CC4-43B3-8783-F10BC5E05F96}"/>
          </ac:spMkLst>
        </pc:spChg>
        <pc:spChg chg="add mod">
          <ac:chgData name="Naomi.Barker" userId="a0aaa200-1f16-4c5b-91b0-01642a95a745" providerId="ADAL" clId="{97A17F6B-F805-4304-91F4-06BAAA2D38A3}" dt="2021-02-09T15:45:50.575" v="135" actId="26606"/>
          <ac:spMkLst>
            <pc:docMk/>
            <pc:sldMk cId="3540389824" sldId="288"/>
            <ac:spMk id="21" creationId="{D1381510-F064-472E-A553-7B651AAF0EDA}"/>
          </ac:spMkLst>
        </pc:spChg>
        <pc:spChg chg="add del mod">
          <ac:chgData name="Naomi.Barker" userId="a0aaa200-1f16-4c5b-91b0-01642a95a745" providerId="ADAL" clId="{97A17F6B-F805-4304-91F4-06BAAA2D38A3}" dt="2021-02-09T15:45:50.569" v="134" actId="26606"/>
          <ac:spMkLst>
            <pc:docMk/>
            <pc:sldMk cId="3540389824" sldId="288"/>
            <ac:spMk id="26" creationId="{F995953E-DC6A-445C-9A46-82F9A3D5A824}"/>
          </ac:spMkLst>
        </pc:spChg>
        <pc:spChg chg="add del mod">
          <ac:chgData name="Naomi.Barker" userId="a0aaa200-1f16-4c5b-91b0-01642a95a745" providerId="ADAL" clId="{97A17F6B-F805-4304-91F4-06BAAA2D38A3}" dt="2021-02-09T15:45:50.569" v="134" actId="26606"/>
          <ac:spMkLst>
            <pc:docMk/>
            <pc:sldMk cId="3540389824" sldId="288"/>
            <ac:spMk id="28" creationId="{8D9148FE-DA4D-493D-B3AF-A970E39FF5D1}"/>
          </ac:spMkLst>
        </pc:spChg>
        <pc:spChg chg="add del mod">
          <ac:chgData name="Naomi.Barker" userId="a0aaa200-1f16-4c5b-91b0-01642a95a745" providerId="ADAL" clId="{97A17F6B-F805-4304-91F4-06BAAA2D38A3}" dt="2021-02-09T15:45:50.569" v="134" actId="26606"/>
          <ac:spMkLst>
            <pc:docMk/>
            <pc:sldMk cId="3540389824" sldId="288"/>
            <ac:spMk id="30" creationId="{6781A783-8273-41D6-B953-215201A07BE6}"/>
          </ac:spMkLst>
        </pc:spChg>
        <pc:spChg chg="add mod">
          <ac:chgData name="Naomi.Barker" userId="a0aaa200-1f16-4c5b-91b0-01642a95a745" providerId="ADAL" clId="{97A17F6B-F805-4304-91F4-06BAAA2D38A3}" dt="2021-02-09T15:46:00.658" v="162" actId="20577"/>
          <ac:spMkLst>
            <pc:docMk/>
            <pc:sldMk cId="3540389824" sldId="288"/>
            <ac:spMk id="32" creationId="{F40EB55F-893E-4A07-AD58-C0C364E04410}"/>
          </ac:spMkLst>
        </pc:spChg>
        <pc:spChg chg="add mod">
          <ac:chgData name="Naomi.Barker" userId="a0aaa200-1f16-4c5b-91b0-01642a95a745" providerId="ADAL" clId="{97A17F6B-F805-4304-91F4-06BAAA2D38A3}" dt="2021-02-09T15:48:37.307" v="525" actId="20577"/>
          <ac:spMkLst>
            <pc:docMk/>
            <pc:sldMk cId="3540389824" sldId="288"/>
            <ac:spMk id="33" creationId="{4AE616D5-FC9F-49F0-ACDA-03D35ABEF476}"/>
          </ac:spMkLst>
        </pc:spChg>
        <pc:spChg chg="del">
          <ac:chgData name="Naomi.Barker" userId="a0aaa200-1f16-4c5b-91b0-01642a95a745" providerId="ADAL" clId="{97A17F6B-F805-4304-91F4-06BAAA2D38A3}" dt="2021-02-09T15:44:49.816" v="127"/>
          <ac:spMkLst>
            <pc:docMk/>
            <pc:sldMk cId="3540389824" sldId="288"/>
            <ac:spMk id="35" creationId="{E45B1D5C-0827-4AF0-8186-11FC5A8B8B92}"/>
          </ac:spMkLst>
        </pc:spChg>
        <pc:spChg chg="del">
          <ac:chgData name="Naomi.Barker" userId="a0aaa200-1f16-4c5b-91b0-01642a95a745" providerId="ADAL" clId="{97A17F6B-F805-4304-91F4-06BAAA2D38A3}" dt="2021-02-09T15:44:49.816" v="127"/>
          <ac:spMkLst>
            <pc:docMk/>
            <pc:sldMk cId="3540389824" sldId="288"/>
            <ac:spMk id="37" creationId="{99413ED5-9ED4-4772-BCE4-2BCAE6B12E35}"/>
          </ac:spMkLst>
        </pc:spChg>
        <pc:spChg chg="del">
          <ac:chgData name="Naomi.Barker" userId="a0aaa200-1f16-4c5b-91b0-01642a95a745" providerId="ADAL" clId="{97A17F6B-F805-4304-91F4-06BAAA2D38A3}" dt="2021-02-09T15:44:49.816" v="127"/>
          <ac:spMkLst>
            <pc:docMk/>
            <pc:sldMk cId="3540389824" sldId="288"/>
            <ac:spMk id="39" creationId="{04357C93-F0CB-4A1C-8F77-4E9063789819}"/>
          </ac:spMkLst>
        </pc:spChg>
        <pc:spChg chg="del">
          <ac:chgData name="Naomi.Barker" userId="a0aaa200-1f16-4c5b-91b0-01642a95a745" providerId="ADAL" clId="{97A17F6B-F805-4304-91F4-06BAAA2D38A3}" dt="2021-02-09T15:44:49.816" v="127"/>
          <ac:spMkLst>
            <pc:docMk/>
            <pc:sldMk cId="3540389824" sldId="288"/>
            <ac:spMk id="41" creationId="{90F533E9-6690-41A8-A372-4C6C622D028D}"/>
          </ac:spMkLst>
        </pc:spChg>
        <pc:picChg chg="mod ord">
          <ac:chgData name="Naomi.Barker" userId="a0aaa200-1f16-4c5b-91b0-01642a95a745" providerId="ADAL" clId="{97A17F6B-F805-4304-91F4-06BAAA2D38A3}" dt="2021-02-09T15:45:50.569" v="134" actId="26606"/>
          <ac:picMkLst>
            <pc:docMk/>
            <pc:sldMk cId="3540389824" sldId="288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49D-14D3-4A83-82D1-18FD0D254C65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CD2-1BEC-4E8F-969E-54ABCA1F5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49D-14D3-4A83-82D1-18FD0D254C65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CD2-1BEC-4E8F-969E-54ABCA1F5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8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49D-14D3-4A83-82D1-18FD0D254C65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CD2-1BEC-4E8F-969E-54ABCA1F5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iesa_della_Piet%C3%A0,_Venice_001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ass.open.ac.uk/musi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1" y="2160000"/>
            <a:ext cx="8614700" cy="498598"/>
          </a:xfrm>
        </p:spPr>
        <p:txBody>
          <a:bodyPr/>
          <a:lstStyle/>
          <a:p>
            <a:r>
              <a:rPr lang="en-US"/>
              <a:t>Music </a:t>
            </a:r>
            <a:r>
              <a:rPr lang="en-US" dirty="0"/>
              <a:t>at the </a:t>
            </a:r>
            <a:r>
              <a:rPr lang="en-US" dirty="0" err="1"/>
              <a:t>Ospedale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Pietà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‘A’ Level Music Resources from The Open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0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C5C0E-C1A7-4D7E-BE45-AC3CF5DC38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F545-75EC-4581-AC88-D2A7E6710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city ‘replete with things, not only those that are necessary for living, but also those needed for enjoying life’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F43B9-579D-42D3-A78E-9EE660C1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75" y="160293"/>
            <a:ext cx="1313045" cy="426263"/>
          </a:xfrm>
        </p:spPr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century Venice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50F5E-BDCA-4E6D-BD9B-62EF6A30B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Venetian environment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B9379-A694-4B8D-8073-08108E3A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39" y="889447"/>
            <a:ext cx="6922761" cy="38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2723" y="607424"/>
            <a:ext cx="7457037" cy="1165860"/>
          </a:xfrm>
        </p:spPr>
        <p:txBody>
          <a:bodyPr anchor="ctr">
            <a:normAutofit/>
          </a:bodyPr>
          <a:lstStyle/>
          <a:p>
            <a:r>
              <a:rPr lang="en-GB" sz="3600"/>
              <a:t>The Ospedali grandi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3772" y="2263141"/>
            <a:ext cx="7455989" cy="2343494"/>
          </a:xfrm>
        </p:spPr>
        <p:txBody>
          <a:bodyPr anchor="ctr">
            <a:normAutofit lnSpcReduction="10000"/>
          </a:bodyPr>
          <a:lstStyle/>
          <a:p>
            <a:r>
              <a:rPr lang="en-GB" sz="1425"/>
              <a:t>Ospedale degl’Incurabili (1522)</a:t>
            </a:r>
          </a:p>
          <a:p>
            <a:pPr lvl="1"/>
            <a:r>
              <a:rPr lang="en-GB" sz="1425"/>
              <a:t>Originally for syphilitics, expanded to include home for reformed prostitutes, an orphanage and school for girls of the impoverished noble and citizen classes</a:t>
            </a:r>
          </a:p>
          <a:p>
            <a:r>
              <a:rPr lang="en-GB" sz="1425"/>
              <a:t>Ospedale della Pietà (1336)</a:t>
            </a:r>
          </a:p>
          <a:p>
            <a:pPr lvl="1"/>
            <a:r>
              <a:rPr lang="en-GB" sz="1425"/>
              <a:t>Home for abandoned babies, care could extend for a lifetime</a:t>
            </a:r>
          </a:p>
          <a:p>
            <a:r>
              <a:rPr lang="en-GB" sz="1425"/>
              <a:t>Ospedale di Santa Maria dei derelitti ai Santi Giovanni e Paulo (1528)</a:t>
            </a:r>
          </a:p>
          <a:p>
            <a:pPr lvl="1"/>
            <a:r>
              <a:rPr lang="en-GB" sz="1425"/>
              <a:t>Founded as a home for street children</a:t>
            </a:r>
          </a:p>
          <a:p>
            <a:r>
              <a:rPr lang="en-GB" sz="1425"/>
              <a:t>Ospedale di San Lazaro e dei Mendicanti (1182, re-founded 1595)</a:t>
            </a:r>
          </a:p>
          <a:p>
            <a:pPr lvl="1"/>
            <a:r>
              <a:rPr lang="en-GB" sz="1425"/>
              <a:t>Founded as a refuge for crusaders, became the first leper colony</a:t>
            </a:r>
          </a:p>
        </p:txBody>
      </p:sp>
    </p:spTree>
    <p:extLst>
      <p:ext uri="{BB962C8B-B14F-4D97-AF65-F5344CB8AC3E}">
        <p14:creationId xmlns:p14="http://schemas.microsoft.com/office/powerpoint/2010/main" val="214741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88206" y="1517332"/>
            <a:ext cx="2314944" cy="213455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Ospedale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Pietà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950931" y="3814762"/>
            <a:ext cx="1834849" cy="883724"/>
          </a:xfrm>
        </p:spPr>
        <p:txBody>
          <a:bodyPr vert="horz" lIns="68580" tIns="34290" rIns="68580" bIns="34290" rtlCol="0">
            <a:norm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E55989B1-FEFD-45EE-8FBB-00753D6FE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26" b="2"/>
          <a:stretch/>
        </p:blipFill>
        <p:spPr>
          <a:xfrm>
            <a:off x="408929" y="643894"/>
            <a:ext cx="5706228" cy="3908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9F9F7-3F4C-4D17-AB2B-BB498D45F887}"/>
              </a:ext>
            </a:extLst>
          </p:cNvPr>
          <p:cNvSpPr txBox="1"/>
          <p:nvPr/>
        </p:nvSpPr>
        <p:spPr>
          <a:xfrm>
            <a:off x="4151158" y="4402782"/>
            <a:ext cx="1963999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hlinkClick r:id="rId3" tooltip="http://commons.wikimedia.org/wiki/File:Chiesa_della_Piet%C3%A0,_Venice_00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0778"/>
            <a:ext cx="7886700" cy="994172"/>
          </a:xfrm>
        </p:spPr>
        <p:txBody>
          <a:bodyPr>
            <a:normAutofit/>
          </a:bodyPr>
          <a:lstStyle/>
          <a:p>
            <a:pPr algn="ctr"/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62371"/>
              </p:ext>
            </p:extLst>
          </p:nvPr>
        </p:nvGraphicFramePr>
        <p:xfrm>
          <a:off x="1993392" y="0"/>
          <a:ext cx="5157216" cy="513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369"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Typical daily routine of monastic hours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b="1" dirty="0"/>
                        <a:t>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Time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Get 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Sunrise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Matins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07:00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Mass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07:30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Prime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08:00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Work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 err="1"/>
                        <a:t>Terce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09:20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Work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Sext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10:40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Dinner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11:00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Rest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14:00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Work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Vespers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18:00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Supper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18:45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Compline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19:30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r>
                        <a:rPr lang="en-GB" sz="1400" dirty="0"/>
                        <a:t>Bed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20:00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66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3ABE54-962C-4DCC-9B35-1C6612A2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 err="1"/>
              <a:t>Ospedale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Pietà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078AD-677A-4DAB-A5CB-1196C9F37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3" r="12393" b="-2"/>
          <a:stretch/>
        </p:blipFill>
        <p:spPr>
          <a:xfrm>
            <a:off x="3887391" y="740569"/>
            <a:ext cx="4629150" cy="3655219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B088708-8590-4FE4-A00C-93920C65B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 err="1"/>
              <a:t>Cantoria</a:t>
            </a:r>
            <a:r>
              <a:rPr lang="en-US" dirty="0"/>
              <a:t> or choir loft where the musicians would perform out of sight behind grills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3F21D22-2022-40B6-904E-2DFB7586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4000" y="4783500"/>
            <a:ext cx="36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9D860CD2-1BEC-4E8F-969E-54ABCA1F5AA2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9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F40EB55F-893E-4A07-AD58-C0C364E0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 err="1"/>
              <a:t>Ospedale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Pietà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87391" y="1028985"/>
            <a:ext cx="4629150" cy="3078386"/>
          </a:xfrm>
          <a:prstGeom prst="rect">
            <a:avLst/>
          </a:prstGeom>
          <a:noFill/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AE616D5-FC9F-49F0-ACDA-03D35ABEF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The plaque above the ‘wheel’ in which babies could be left in the care of the </a:t>
            </a:r>
            <a:r>
              <a:rPr lang="en-US" dirty="0" err="1"/>
              <a:t>Ospedale</a:t>
            </a:r>
            <a:r>
              <a:rPr lang="en-US" dirty="0"/>
              <a:t> warning of the wrath of God to those who abandon children either legitimate or illegitimate, if they have the means to support them. 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1381510-F064-472E-A553-7B651AAF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4000" y="4783500"/>
            <a:ext cx="36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860CD2-1BEC-4E8F-969E-54ABCA1F5AA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8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2160000"/>
            <a:ext cx="8614700" cy="1495794"/>
          </a:xfrm>
        </p:spPr>
        <p:txBody>
          <a:bodyPr/>
          <a:lstStyle/>
          <a:p>
            <a:pPr algn="ctr"/>
            <a:r>
              <a:rPr lang="en-US" dirty="0"/>
              <a:t>For more information on Music at </a:t>
            </a:r>
            <a:br>
              <a:rPr lang="en-US" dirty="0"/>
            </a:br>
            <a:r>
              <a:rPr lang="en-US" dirty="0"/>
              <a:t>The Open University, visit</a:t>
            </a:r>
            <a:br>
              <a:rPr lang="en-US" dirty="0"/>
            </a:br>
            <a:r>
              <a:rPr lang="en-US" dirty="0">
                <a:hlinkClick r:id="rId2"/>
              </a:rPr>
              <a:t>fass.open.ac.uk/music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07C1CE78-EE35-498E-9E2C-57BA0D26E199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6EA64481C040A1FE7E8F6959F50F" ma:contentTypeVersion="13" ma:contentTypeDescription="Create a new document." ma:contentTypeScope="" ma:versionID="62068314499ff58fae44d6ab527def17">
  <xsd:schema xmlns:xsd="http://www.w3.org/2001/XMLSchema" xmlns:xs="http://www.w3.org/2001/XMLSchema" xmlns:p="http://schemas.microsoft.com/office/2006/metadata/properties" xmlns:ns3="66faaa41-a150-45c6-8224-a9a307be60d1" xmlns:ns4="ed9d2163-4fb3-4947-8bfd-454e8e6d4998" targetNamespace="http://schemas.microsoft.com/office/2006/metadata/properties" ma:root="true" ma:fieldsID="cbc5d148292cbfb009c08fadc11d0081" ns3:_="" ns4:_="">
    <xsd:import namespace="66faaa41-a150-45c6-8224-a9a307be60d1"/>
    <xsd:import namespace="ed9d2163-4fb3-4947-8bfd-454e8e6d49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aa41-a150-45c6-8224-a9a307be60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163-4fb3-4947-8bfd-454e8e6d4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BBC079-F5B2-4E0A-A620-BF47E9562EE3}">
  <ds:schemaRefs>
    <ds:schemaRef ds:uri="http://purl.org/dc/elements/1.1/"/>
    <ds:schemaRef ds:uri="http://schemas.microsoft.com/office/2006/metadata/properties"/>
    <ds:schemaRef ds:uri="ed9d2163-4fb3-4947-8bfd-454e8e6d49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6faaa41-a150-45c6-8224-a9a307be60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6610B7-5D3F-41CB-9EA8-0EC4421F8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aaa41-a150-45c6-8224-a9a307be60d1"/>
    <ds:schemaRef ds:uri="ed9d2163-4fb3-4947-8bfd-454e8e6d4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87F02D-6F0F-4402-9B25-97926AB14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283</Words>
  <Application>Microsoft Office PowerPoint</Application>
  <PresentationFormat>On-screen Show (16:9)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OU Title</vt:lpstr>
      <vt:lpstr>OU Section</vt:lpstr>
      <vt:lpstr>OU Layouts</vt:lpstr>
      <vt:lpstr>Music at the Ospedale della Pietà</vt:lpstr>
      <vt:lpstr>18th century Venice</vt:lpstr>
      <vt:lpstr>The Ospedali grandi</vt:lpstr>
      <vt:lpstr>The Ospedale della Pietà </vt:lpstr>
      <vt:lpstr>PowerPoint Presentation</vt:lpstr>
      <vt:lpstr>Ospedale della Pietà</vt:lpstr>
      <vt:lpstr>Ospedale della Pietà </vt:lpstr>
      <vt:lpstr>For more information on Music at  The Open University, visit fass.open.ac.uk/music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at the Ospedale della Pietà</dc:title>
  <dc:creator>Naomi.Barker</dc:creator>
  <cp:lastModifiedBy>Naomi.Barker</cp:lastModifiedBy>
  <cp:revision>1</cp:revision>
  <dcterms:created xsi:type="dcterms:W3CDTF">2021-02-09T15:45:50Z</dcterms:created>
  <dcterms:modified xsi:type="dcterms:W3CDTF">2021-02-17T10:02:11Z</dcterms:modified>
</cp:coreProperties>
</file>