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76" r:id="rId5"/>
    <p:sldMasterId id="2147483672" r:id="rId6"/>
  </p:sldMasterIdLst>
  <p:notesMasterIdLst>
    <p:notesMasterId r:id="rId22"/>
  </p:notesMasterIdLst>
  <p:sldIdLst>
    <p:sldId id="274" r:id="rId7"/>
    <p:sldId id="271" r:id="rId8"/>
    <p:sldId id="258" r:id="rId9"/>
    <p:sldId id="259" r:id="rId10"/>
    <p:sldId id="261" r:id="rId11"/>
    <p:sldId id="282" r:id="rId12"/>
    <p:sldId id="260" r:id="rId13"/>
    <p:sldId id="283" r:id="rId14"/>
    <p:sldId id="262" r:id="rId15"/>
    <p:sldId id="263" r:id="rId16"/>
    <p:sldId id="264" r:id="rId17"/>
    <p:sldId id="265" r:id="rId18"/>
    <p:sldId id="284" r:id="rId19"/>
    <p:sldId id="281" r:id="rId20"/>
    <p:sldId id="270" r:id="rId21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59"/>
  </p:normalViewPr>
  <p:slideViewPr>
    <p:cSldViewPr snapToGrid="0" snapToObjects="1">
      <p:cViewPr varScale="1">
        <p:scale>
          <a:sx n="90" d="100"/>
          <a:sy n="90" d="100"/>
        </p:scale>
        <p:origin x="7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ADE5F2-41C7-6244-B6BE-0DE86CAF42DC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519EDF-32DA-2B40-A28B-2067B9A17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224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/index.php?curid=84738055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publicdomain/zero/1.0/deed.en?ref=ccsearch&amp;atype=rich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19EDF-32DA-2B40-A28B-2067B9A173A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426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"File:Portret van Jan </a:t>
            </a:r>
            <a:r>
              <a:rPr lang="en-GB" sz="9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Pieterszoon</a:t>
            </a:r>
            <a:r>
              <a:rPr lang="en-GB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 Sweelinck, RP-P-OB-32.133.jpg"</a:t>
            </a:r>
            <a:r>
              <a:rPr lang="en-GB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by Rijksmuseum is licensed under </a:t>
            </a:r>
            <a:r>
              <a:rPr lang="en-GB" sz="900" b="0" i="0" u="none" strike="noStrike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CC0 1.0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519EDF-32DA-2B40-A28B-2067B9A173A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737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519EDF-32DA-2B40-A28B-2067B9A173A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59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74321" y="2160001"/>
            <a:ext cx="8614700" cy="997196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4320" y="3166992"/>
            <a:ext cx="8614701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 dirty="0"/>
              <a:t>SUB TITLE IN 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74319" y="4741183"/>
            <a:ext cx="2057400" cy="13849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607" y="4130270"/>
            <a:ext cx="1095415" cy="7494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2 col text / m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6593E-52CF-5B45-8CFF-7309163A47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32000" y="1080000"/>
            <a:ext cx="1800000" cy="37035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2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Body text</a:t>
            </a:r>
            <a:br>
              <a:rPr lang="en-US" dirty="0"/>
            </a:br>
            <a:br>
              <a:rPr lang="en-US" dirty="0"/>
            </a:br>
            <a:r>
              <a:rPr lang="en-US" dirty="0"/>
              <a:t>Graphs and graphics can be positioned over the grey box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2592001" y="1080362"/>
            <a:ext cx="6192000" cy="3703138"/>
          </a:xfrm>
          <a:prstGeom prst="rect">
            <a:avLst/>
          </a:prstGeom>
          <a:solidFill>
            <a:schemeClr val="bg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388801" y="399926"/>
            <a:ext cx="1260000" cy="212075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TITLE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388801" y="612002"/>
            <a:ext cx="7941600" cy="251999"/>
          </a:xfrm>
          <a:prstGeom prst="rect">
            <a:avLst/>
          </a:prstGeom>
          <a:noFill/>
        </p:spPr>
        <p:txBody>
          <a:bodyPr lIns="36000" tIns="18000" rIns="0" bIns="0" anchor="ctr" anchorCtr="0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 dirty="0"/>
              <a:t>TEXT IN HERE</a:t>
            </a:r>
          </a:p>
        </p:txBody>
      </p:sp>
    </p:spTree>
    <p:extLst>
      <p:ext uri="{BB962C8B-B14F-4D97-AF65-F5344CB8AC3E}">
        <p14:creationId xmlns:p14="http://schemas.microsoft.com/office/powerpoint/2010/main" val="94664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2 col text /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6593E-52CF-5B45-8CFF-7309163A47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32001" y="1080000"/>
            <a:ext cx="3395663" cy="37035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2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 hasCustomPrompt="1"/>
          </p:nvPr>
        </p:nvSpPr>
        <p:spPr>
          <a:xfrm>
            <a:off x="4176000" y="1080000"/>
            <a:ext cx="4608000" cy="3703138"/>
          </a:xfrm>
          <a:prstGeom prst="rect">
            <a:avLst/>
          </a:prstGeom>
          <a:solidFill>
            <a:schemeClr val="bg2">
              <a:alpha val="30000"/>
            </a:schemeClr>
          </a:solidFill>
        </p:spPr>
        <p:txBody>
          <a:bodyPr lIns="0" tIns="0" rIns="0" bIns="0" anchor="ctr" anchorCtr="0"/>
          <a:lstStyle>
            <a:lvl1pPr marL="0" indent="0" algn="ctr">
              <a:buFontTx/>
              <a:buNone/>
              <a:defRPr sz="1200" b="1" baseline="0"/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INSERT IMAGE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388801" y="399926"/>
            <a:ext cx="1260000" cy="212075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TITLE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88801" y="612002"/>
            <a:ext cx="7941600" cy="251999"/>
          </a:xfrm>
          <a:prstGeom prst="rect">
            <a:avLst/>
          </a:prstGeom>
          <a:noFill/>
        </p:spPr>
        <p:txBody>
          <a:bodyPr lIns="36000" tIns="18000" rIns="0" bIns="0" anchor="ctr" anchorCtr="0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 dirty="0"/>
              <a:t>TEXT IN HERE</a:t>
            </a:r>
          </a:p>
        </p:txBody>
      </p:sp>
    </p:spTree>
    <p:extLst>
      <p:ext uri="{BB962C8B-B14F-4D97-AF65-F5344CB8AC3E}">
        <p14:creationId xmlns:p14="http://schemas.microsoft.com/office/powerpoint/2010/main" val="2024141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2 col text / ch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6593E-52CF-5B45-8CFF-7309163A47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32001" y="3136922"/>
            <a:ext cx="3395663" cy="1646578"/>
          </a:xfrm>
          <a:prstGeom prst="rect">
            <a:avLst/>
          </a:prstGeom>
        </p:spPr>
        <p:txBody>
          <a:bodyPr lIns="0" tIns="0" rIns="0" bIns="0"/>
          <a:lstStyle>
            <a:lvl1pPr marL="171446" indent="-171446" algn="l">
              <a:buClr>
                <a:schemeClr val="accent2"/>
              </a:buClr>
              <a:buFont typeface="Arial" charset="0"/>
              <a:buChar char="•"/>
              <a:defRPr sz="1200"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Bullet points</a:t>
            </a:r>
          </a:p>
          <a:p>
            <a:pPr lvl="0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4186802" y="1080362"/>
            <a:ext cx="4597199" cy="3703138"/>
          </a:xfrm>
          <a:prstGeom prst="rect">
            <a:avLst/>
          </a:prstGeom>
          <a:solidFill>
            <a:schemeClr val="bg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32001" y="1080000"/>
            <a:ext cx="3395663" cy="1840920"/>
          </a:xfrm>
          <a:prstGeom prst="rect">
            <a:avLst/>
          </a:prstGeom>
        </p:spPr>
        <p:txBody>
          <a:bodyPr lIns="0" tIns="0" rIns="0" bIns="0" numCol="2" spcCol="288000"/>
          <a:lstStyle>
            <a:lvl1pPr marL="0" indent="0" algn="l">
              <a:buNone/>
              <a:defRPr sz="1200"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Body text</a:t>
            </a:r>
            <a:br>
              <a:rPr lang="en-US" dirty="0"/>
            </a:br>
            <a:br>
              <a:rPr lang="en-US" dirty="0"/>
            </a:br>
            <a:r>
              <a:rPr lang="en-US" dirty="0"/>
              <a:t>Charts, graphs and graphics can be positioned over the grey box.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Body text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388801" y="399926"/>
            <a:ext cx="1260000" cy="212075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88801" y="612002"/>
            <a:ext cx="7941600" cy="251999"/>
          </a:xfrm>
          <a:prstGeom prst="rect">
            <a:avLst/>
          </a:prstGeom>
          <a:noFill/>
        </p:spPr>
        <p:txBody>
          <a:bodyPr lIns="36000" tIns="18000" rIns="0" bIns="0" anchor="ctr" anchorCtr="0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 dirty="0"/>
              <a:t>TEXT IN HERE</a:t>
            </a:r>
          </a:p>
        </p:txBody>
      </p:sp>
    </p:spTree>
    <p:extLst>
      <p:ext uri="{BB962C8B-B14F-4D97-AF65-F5344CB8AC3E}">
        <p14:creationId xmlns:p14="http://schemas.microsoft.com/office/powerpoint/2010/main" val="2379136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6593E-52CF-5B45-8CFF-7309163A47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31999" y="1080000"/>
            <a:ext cx="2160000" cy="3703500"/>
          </a:xfrm>
          <a:prstGeom prst="rect">
            <a:avLst/>
          </a:prstGeom>
        </p:spPr>
        <p:txBody>
          <a:bodyPr lIns="0" tIns="0" rIns="0" bIns="0" numCol="1" spcCol="360000"/>
          <a:lstStyle>
            <a:lvl1pPr marL="0" indent="0" algn="l">
              <a:buNone/>
              <a:defRPr sz="12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Body text</a:t>
            </a:r>
          </a:p>
          <a:p>
            <a:pPr lvl="0"/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2880000" y="1080000"/>
            <a:ext cx="2160000" cy="3703500"/>
          </a:xfrm>
          <a:prstGeom prst="rect">
            <a:avLst/>
          </a:prstGeom>
        </p:spPr>
        <p:txBody>
          <a:bodyPr lIns="0" tIns="0" rIns="0" bIns="0" numCol="1" spcCol="360000"/>
          <a:lstStyle>
            <a:lvl1pPr marL="0" indent="0" algn="l">
              <a:buNone/>
              <a:defRPr sz="12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Body text</a:t>
            </a:r>
          </a:p>
          <a:p>
            <a:pPr lvl="0"/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328002" y="1080000"/>
            <a:ext cx="3455999" cy="3703500"/>
          </a:xfrm>
          <a:prstGeom prst="rect">
            <a:avLst/>
          </a:prstGeom>
        </p:spPr>
        <p:txBody>
          <a:bodyPr lIns="0" tIns="0" rIns="0" bIns="0" numCol="1" spcCol="360000"/>
          <a:lstStyle>
            <a:lvl1pPr marL="171446" indent="-171446" algn="l">
              <a:buClr>
                <a:schemeClr val="accent2"/>
              </a:buClr>
              <a:buFont typeface="Arial" charset="0"/>
              <a:buChar char="•"/>
              <a:defRPr sz="12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Bullet points</a:t>
            </a:r>
          </a:p>
          <a:p>
            <a:pPr lvl="0"/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388801" y="399926"/>
            <a:ext cx="1260000" cy="212075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TITLE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388801" y="612002"/>
            <a:ext cx="7941600" cy="251999"/>
          </a:xfrm>
          <a:prstGeom prst="rect">
            <a:avLst/>
          </a:prstGeom>
          <a:noFill/>
        </p:spPr>
        <p:txBody>
          <a:bodyPr lIns="36000" tIns="18000" rIns="0" bIns="0" anchor="ctr" anchorCtr="0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 dirty="0"/>
              <a:t>TEXT IN HERE</a:t>
            </a:r>
          </a:p>
        </p:txBody>
      </p:sp>
    </p:spTree>
    <p:extLst>
      <p:ext uri="{BB962C8B-B14F-4D97-AF65-F5344CB8AC3E}">
        <p14:creationId xmlns:p14="http://schemas.microsoft.com/office/powerpoint/2010/main" val="14528189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2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6593E-52CF-5B45-8CFF-7309163A47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31999" y="1080002"/>
            <a:ext cx="8352000" cy="1670075"/>
          </a:xfrm>
          <a:prstGeom prst="rect">
            <a:avLst/>
          </a:prstGeom>
        </p:spPr>
        <p:txBody>
          <a:bodyPr lIns="0" tIns="0" rIns="0" bIns="0" numCol="1" spcCol="360000"/>
          <a:lstStyle>
            <a:lvl1pPr marL="0" indent="0" algn="l">
              <a:buNone/>
              <a:defRPr sz="12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Body text</a:t>
            </a:r>
          </a:p>
          <a:p>
            <a:pPr lvl="0"/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32000" y="2966078"/>
            <a:ext cx="8352000" cy="1817423"/>
          </a:xfrm>
          <a:prstGeom prst="rect">
            <a:avLst/>
          </a:prstGeom>
        </p:spPr>
        <p:txBody>
          <a:bodyPr lIns="0" tIns="0" rIns="0" bIns="0" numCol="1" spcCol="360000"/>
          <a:lstStyle>
            <a:lvl1pPr marL="171446" indent="-171446" algn="l">
              <a:buClr>
                <a:schemeClr val="accent2"/>
              </a:buClr>
              <a:buFont typeface="Arial" charset="0"/>
              <a:buChar char="•"/>
              <a:defRPr sz="12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Bullet points</a:t>
            </a:r>
          </a:p>
          <a:p>
            <a:pPr lvl="0"/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388801" y="399926"/>
            <a:ext cx="1260000" cy="212075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TITLE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388801" y="612002"/>
            <a:ext cx="7941600" cy="251999"/>
          </a:xfrm>
          <a:prstGeom prst="rect">
            <a:avLst/>
          </a:prstGeom>
          <a:noFill/>
        </p:spPr>
        <p:txBody>
          <a:bodyPr lIns="36000" tIns="18000" rIns="0" bIns="0" anchor="ctr" anchorCtr="0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 dirty="0"/>
              <a:t>TEXT IN HERE</a:t>
            </a:r>
          </a:p>
        </p:txBody>
      </p:sp>
    </p:spTree>
    <p:extLst>
      <p:ext uri="{BB962C8B-B14F-4D97-AF65-F5344CB8AC3E}">
        <p14:creationId xmlns:p14="http://schemas.microsoft.com/office/powerpoint/2010/main" val="5303665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67754-1A2A-4F61-9878-DF3E8DABCDA4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58617-1EEE-439C-86B1-C5E4EB1A15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40973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67754-1A2A-4F61-9878-DF3E8DABCDA4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58617-1EEE-439C-86B1-C5E4EB1A15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83675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67754-1A2A-4F61-9878-DF3E8DABCDA4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58617-1EEE-439C-86B1-C5E4EB1A15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364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2159999" y="2160001"/>
            <a:ext cx="5400000" cy="4985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160000" y="3166992"/>
            <a:ext cx="5400000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 dirty="0"/>
              <a:t>A brief overview of what you will</a:t>
            </a:r>
            <a:br>
              <a:rPr lang="en-US" dirty="0"/>
            </a:br>
            <a:r>
              <a:rPr lang="en-US" dirty="0"/>
              <a:t>be talking about in this section</a:t>
            </a:r>
          </a:p>
        </p:txBody>
      </p:sp>
    </p:spTree>
    <p:extLst>
      <p:ext uri="{BB962C8B-B14F-4D97-AF65-F5344CB8AC3E}">
        <p14:creationId xmlns:p14="http://schemas.microsoft.com/office/powerpoint/2010/main" val="435674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- oran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2159999" y="2160001"/>
            <a:ext cx="5400000" cy="4985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160000" y="3166992"/>
            <a:ext cx="5400000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 dirty="0"/>
              <a:t>A brief overview of what you will</a:t>
            </a:r>
            <a:br>
              <a:rPr lang="en-US" dirty="0"/>
            </a:br>
            <a:r>
              <a:rPr lang="en-US" dirty="0"/>
              <a:t>be talking about in this section</a:t>
            </a:r>
          </a:p>
        </p:txBody>
      </p:sp>
    </p:spTree>
    <p:extLst>
      <p:ext uri="{BB962C8B-B14F-4D97-AF65-F5344CB8AC3E}">
        <p14:creationId xmlns:p14="http://schemas.microsoft.com/office/powerpoint/2010/main" val="1602260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- pin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2159999" y="2160001"/>
            <a:ext cx="5400000" cy="4985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160000" y="3166992"/>
            <a:ext cx="5400000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 dirty="0"/>
              <a:t>A brief overview of what you will</a:t>
            </a:r>
            <a:br>
              <a:rPr lang="en-US" dirty="0"/>
            </a:br>
            <a:r>
              <a:rPr lang="en-US" dirty="0"/>
              <a:t>be talking about in this section</a:t>
            </a:r>
          </a:p>
        </p:txBody>
      </p:sp>
    </p:spTree>
    <p:extLst>
      <p:ext uri="{BB962C8B-B14F-4D97-AF65-F5344CB8AC3E}">
        <p14:creationId xmlns:p14="http://schemas.microsoft.com/office/powerpoint/2010/main" val="1781794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- turquois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2159999" y="2160001"/>
            <a:ext cx="5400000" cy="4985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160000" y="3166992"/>
            <a:ext cx="5400000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 dirty="0"/>
              <a:t>A brief overview of what you will</a:t>
            </a:r>
            <a:br>
              <a:rPr lang="en-US" dirty="0"/>
            </a:br>
            <a:r>
              <a:rPr lang="en-US" dirty="0"/>
              <a:t>be talking about in this section</a:t>
            </a:r>
          </a:p>
        </p:txBody>
      </p:sp>
    </p:spTree>
    <p:extLst>
      <p:ext uri="{BB962C8B-B14F-4D97-AF65-F5344CB8AC3E}">
        <p14:creationId xmlns:p14="http://schemas.microsoft.com/office/powerpoint/2010/main" val="2109515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conten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6593E-52CF-5B45-8CFF-7309163A47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3964964" y="379281"/>
            <a:ext cx="1017437" cy="207877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0" rIns="0" bIns="0" rtlCol="0" anchor="ctr" anchorCtr="0">
            <a:spAutoFit/>
          </a:bodyPr>
          <a:lstStyle/>
          <a:p>
            <a:r>
              <a:rPr lang="en-US" sz="1351" b="1">
                <a:solidFill>
                  <a:schemeClr val="bg1"/>
                </a:solidFill>
              </a:rPr>
              <a:t>CONTENTS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964960" y="788547"/>
            <a:ext cx="540000" cy="503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sz="3600" dirty="0">
                <a:solidFill>
                  <a:schemeClr val="accent1"/>
                </a:solidFill>
              </a:rPr>
              <a:t>01</a:t>
            </a:r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2" hasCustomPrompt="1"/>
          </p:nvPr>
        </p:nvSpPr>
        <p:spPr>
          <a:xfrm>
            <a:off x="4504960" y="788545"/>
            <a:ext cx="3600000" cy="261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36" name="Text Placeholder 31"/>
          <p:cNvSpPr>
            <a:spLocks noGrp="1"/>
          </p:cNvSpPr>
          <p:nvPr>
            <p:ph type="body" sz="quarter" idx="13" hasCustomPrompt="1"/>
          </p:nvPr>
        </p:nvSpPr>
        <p:spPr>
          <a:xfrm>
            <a:off x="4504960" y="1057683"/>
            <a:ext cx="3600000" cy="360000"/>
          </a:xfrm>
          <a:prstGeom prst="rect">
            <a:avLst/>
          </a:prstGeom>
        </p:spPr>
        <p:txBody>
          <a:bodyPr tIns="0" bIns="0"/>
          <a:lstStyle>
            <a:lvl1pPr marL="0" indent="0">
              <a:buNone/>
              <a:defRPr sz="1000" b="0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 dirty="0"/>
              <a:t>A brief line about content</a:t>
            </a:r>
          </a:p>
        </p:txBody>
      </p:sp>
      <p:sp>
        <p:nvSpPr>
          <p:cNvPr id="37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964960" y="1489054"/>
            <a:ext cx="540000" cy="503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sz="3600" dirty="0">
                <a:solidFill>
                  <a:schemeClr val="accent1"/>
                </a:solidFill>
              </a:rPr>
              <a:t>02</a:t>
            </a:r>
          </a:p>
        </p:txBody>
      </p:sp>
      <p:sp>
        <p:nvSpPr>
          <p:cNvPr id="38" name="Text Placeholder 31"/>
          <p:cNvSpPr>
            <a:spLocks noGrp="1"/>
          </p:cNvSpPr>
          <p:nvPr>
            <p:ph type="body" sz="quarter" idx="15" hasCustomPrompt="1"/>
          </p:nvPr>
        </p:nvSpPr>
        <p:spPr>
          <a:xfrm>
            <a:off x="4504960" y="1489052"/>
            <a:ext cx="3600000" cy="261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39" name="Text Placeholder 31"/>
          <p:cNvSpPr>
            <a:spLocks noGrp="1"/>
          </p:cNvSpPr>
          <p:nvPr>
            <p:ph type="body" sz="quarter" idx="16" hasCustomPrompt="1"/>
          </p:nvPr>
        </p:nvSpPr>
        <p:spPr>
          <a:xfrm>
            <a:off x="4504960" y="1758190"/>
            <a:ext cx="3600000" cy="360000"/>
          </a:xfrm>
          <a:prstGeom prst="rect">
            <a:avLst/>
          </a:prstGeom>
        </p:spPr>
        <p:txBody>
          <a:bodyPr tIns="0" bIns="0"/>
          <a:lstStyle>
            <a:lvl1pPr marL="0" indent="0">
              <a:buNone/>
              <a:defRPr sz="1000" b="0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 dirty="0"/>
              <a:t>A brief line about content</a:t>
            </a:r>
          </a:p>
        </p:txBody>
      </p:sp>
      <p:sp>
        <p:nvSpPr>
          <p:cNvPr id="40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3964960" y="2189561"/>
            <a:ext cx="540000" cy="503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sz="3600" dirty="0">
                <a:solidFill>
                  <a:schemeClr val="accent1"/>
                </a:solidFill>
              </a:rPr>
              <a:t>03</a:t>
            </a:r>
          </a:p>
        </p:txBody>
      </p:sp>
      <p:sp>
        <p:nvSpPr>
          <p:cNvPr id="41" name="Text Placeholder 31"/>
          <p:cNvSpPr>
            <a:spLocks noGrp="1"/>
          </p:cNvSpPr>
          <p:nvPr>
            <p:ph type="body" sz="quarter" idx="18" hasCustomPrompt="1"/>
          </p:nvPr>
        </p:nvSpPr>
        <p:spPr>
          <a:xfrm>
            <a:off x="4504960" y="2189559"/>
            <a:ext cx="3600000" cy="261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42" name="Text Placeholder 31"/>
          <p:cNvSpPr>
            <a:spLocks noGrp="1"/>
          </p:cNvSpPr>
          <p:nvPr>
            <p:ph type="body" sz="quarter" idx="19" hasCustomPrompt="1"/>
          </p:nvPr>
        </p:nvSpPr>
        <p:spPr>
          <a:xfrm>
            <a:off x="4504960" y="2458697"/>
            <a:ext cx="3600000" cy="360000"/>
          </a:xfrm>
          <a:prstGeom prst="rect">
            <a:avLst/>
          </a:prstGeom>
        </p:spPr>
        <p:txBody>
          <a:bodyPr tIns="0" bIns="0"/>
          <a:lstStyle>
            <a:lvl1pPr marL="0" indent="0">
              <a:buNone/>
              <a:defRPr sz="1000" b="0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 dirty="0"/>
              <a:t>A brief line about content</a:t>
            </a:r>
          </a:p>
        </p:txBody>
      </p:sp>
      <p:sp>
        <p:nvSpPr>
          <p:cNvPr id="43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3964960" y="2890066"/>
            <a:ext cx="540000" cy="503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sz="3600" dirty="0">
                <a:solidFill>
                  <a:schemeClr val="accent1"/>
                </a:solidFill>
              </a:rPr>
              <a:t>04</a:t>
            </a:r>
          </a:p>
        </p:txBody>
      </p:sp>
      <p:sp>
        <p:nvSpPr>
          <p:cNvPr id="44" name="Text Placeholder 31"/>
          <p:cNvSpPr>
            <a:spLocks noGrp="1"/>
          </p:cNvSpPr>
          <p:nvPr>
            <p:ph type="body" sz="quarter" idx="21" hasCustomPrompt="1"/>
          </p:nvPr>
        </p:nvSpPr>
        <p:spPr>
          <a:xfrm>
            <a:off x="4504960" y="2890066"/>
            <a:ext cx="3600000" cy="261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45" name="Text Placeholder 31"/>
          <p:cNvSpPr>
            <a:spLocks noGrp="1"/>
          </p:cNvSpPr>
          <p:nvPr>
            <p:ph type="body" sz="quarter" idx="22" hasCustomPrompt="1"/>
          </p:nvPr>
        </p:nvSpPr>
        <p:spPr>
          <a:xfrm>
            <a:off x="4504960" y="3159204"/>
            <a:ext cx="3600000" cy="360000"/>
          </a:xfrm>
          <a:prstGeom prst="rect">
            <a:avLst/>
          </a:prstGeom>
        </p:spPr>
        <p:txBody>
          <a:bodyPr tIns="0" bIns="0"/>
          <a:lstStyle>
            <a:lvl1pPr marL="0" indent="0">
              <a:buNone/>
              <a:defRPr sz="1000" b="0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 dirty="0"/>
              <a:t>A brief line about content</a:t>
            </a:r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3964960" y="3590574"/>
            <a:ext cx="540000" cy="503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sz="3600" dirty="0">
                <a:solidFill>
                  <a:schemeClr val="accent1"/>
                </a:solidFill>
              </a:rPr>
              <a:t>05</a:t>
            </a:r>
          </a:p>
        </p:txBody>
      </p:sp>
      <p:sp>
        <p:nvSpPr>
          <p:cNvPr id="47" name="Text Placeholder 31"/>
          <p:cNvSpPr>
            <a:spLocks noGrp="1"/>
          </p:cNvSpPr>
          <p:nvPr>
            <p:ph type="body" sz="quarter" idx="24" hasCustomPrompt="1"/>
          </p:nvPr>
        </p:nvSpPr>
        <p:spPr>
          <a:xfrm>
            <a:off x="4504960" y="3590573"/>
            <a:ext cx="3600000" cy="261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48" name="Text Placeholder 31"/>
          <p:cNvSpPr>
            <a:spLocks noGrp="1"/>
          </p:cNvSpPr>
          <p:nvPr>
            <p:ph type="body" sz="quarter" idx="25" hasCustomPrompt="1"/>
          </p:nvPr>
        </p:nvSpPr>
        <p:spPr>
          <a:xfrm>
            <a:off x="4504960" y="3859711"/>
            <a:ext cx="3600000" cy="360000"/>
          </a:xfrm>
          <a:prstGeom prst="rect">
            <a:avLst/>
          </a:prstGeom>
        </p:spPr>
        <p:txBody>
          <a:bodyPr tIns="0" bIns="0"/>
          <a:lstStyle>
            <a:lvl1pPr marL="0" indent="0">
              <a:buNone/>
              <a:defRPr sz="1000" b="0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 dirty="0"/>
              <a:t>A brief line about content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3964960" y="4291082"/>
            <a:ext cx="540000" cy="503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sz="3600" dirty="0">
                <a:solidFill>
                  <a:schemeClr val="accent1"/>
                </a:solidFill>
              </a:rPr>
              <a:t>06</a:t>
            </a:r>
          </a:p>
        </p:txBody>
      </p:sp>
      <p:sp>
        <p:nvSpPr>
          <p:cNvPr id="50" name="Text Placeholder 31"/>
          <p:cNvSpPr>
            <a:spLocks noGrp="1"/>
          </p:cNvSpPr>
          <p:nvPr>
            <p:ph type="body" sz="quarter" idx="27" hasCustomPrompt="1"/>
          </p:nvPr>
        </p:nvSpPr>
        <p:spPr>
          <a:xfrm>
            <a:off x="4504960" y="4291080"/>
            <a:ext cx="3600000" cy="261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51" name="Text Placeholder 31"/>
          <p:cNvSpPr>
            <a:spLocks noGrp="1"/>
          </p:cNvSpPr>
          <p:nvPr>
            <p:ph type="body" sz="quarter" idx="28" hasCustomPrompt="1"/>
          </p:nvPr>
        </p:nvSpPr>
        <p:spPr>
          <a:xfrm>
            <a:off x="4504960" y="4560218"/>
            <a:ext cx="3600000" cy="360000"/>
          </a:xfrm>
          <a:prstGeom prst="rect">
            <a:avLst/>
          </a:prstGeom>
        </p:spPr>
        <p:txBody>
          <a:bodyPr tIns="0" bIns="0"/>
          <a:lstStyle>
            <a:lvl1pPr marL="0" indent="0">
              <a:buNone/>
              <a:defRPr sz="1000" b="0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 dirty="0"/>
              <a:t>A brief line about content</a:t>
            </a:r>
          </a:p>
        </p:txBody>
      </p:sp>
      <p:sp>
        <p:nvSpPr>
          <p:cNvPr id="23" name="Picture Placeholder 12"/>
          <p:cNvSpPr>
            <a:spLocks noGrp="1"/>
          </p:cNvSpPr>
          <p:nvPr>
            <p:ph type="pic" sz="quarter" idx="29" hasCustomPrompt="1"/>
          </p:nvPr>
        </p:nvSpPr>
        <p:spPr>
          <a:xfrm>
            <a:off x="0" y="0"/>
            <a:ext cx="3600000" cy="5143500"/>
          </a:xfrm>
          <a:prstGeom prst="rect">
            <a:avLst/>
          </a:prstGeom>
          <a:solidFill>
            <a:schemeClr val="bg2">
              <a:alpha val="30000"/>
            </a:schemeClr>
          </a:solidFill>
        </p:spPr>
        <p:txBody>
          <a:bodyPr lIns="0" tIns="0" rIns="0" bIns="0" anchor="ctr" anchorCtr="0"/>
          <a:lstStyle>
            <a:lvl1pPr marL="0" indent="0" algn="ctr">
              <a:buFontTx/>
              <a:buNone/>
              <a:defRPr sz="1200" b="1" baseline="0"/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941870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conte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6593E-52CF-5B45-8CFF-7309163A47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388800" y="401863"/>
            <a:ext cx="1017437" cy="207877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0" rIns="0" bIns="0" rtlCol="0" anchor="ctr" anchorCtr="0">
            <a:spAutoFit/>
          </a:bodyPr>
          <a:lstStyle/>
          <a:p>
            <a:r>
              <a:rPr lang="en-US" sz="1351" b="1">
                <a:solidFill>
                  <a:schemeClr val="bg1"/>
                </a:solidFill>
              </a:rPr>
              <a:t>CONTENTS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32000" y="1080000"/>
            <a:ext cx="8352000" cy="3703500"/>
          </a:xfrm>
          <a:prstGeom prst="rect">
            <a:avLst/>
          </a:prstGeom>
        </p:spPr>
        <p:txBody>
          <a:bodyPr lIns="0" tIns="0" rIns="0" bIns="0" numCol="2" spcCol="360000"/>
          <a:lstStyle>
            <a:lvl1pPr marL="0" indent="0" algn="l" defTabSz="287993">
              <a:lnSpc>
                <a:spcPts val="1600"/>
              </a:lnSpc>
              <a:buNone/>
              <a:defRPr sz="1200" b="1"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00	Insert contents listing (2 columns)</a:t>
            </a:r>
          </a:p>
        </p:txBody>
      </p:sp>
    </p:spTree>
    <p:extLst>
      <p:ext uri="{BB962C8B-B14F-4D97-AF65-F5344CB8AC3E}">
        <p14:creationId xmlns:p14="http://schemas.microsoft.com/office/powerpoint/2010/main" val="1909778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jus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8801" y="399926"/>
            <a:ext cx="1260000" cy="212075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TITLE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2000" y="1080000"/>
            <a:ext cx="8352000" cy="37035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/>
            </a:lvl1pPr>
            <a:lvl2pPr marL="457189" indent="0">
              <a:buNone/>
              <a:defRPr sz="1200"/>
            </a:lvl2pPr>
            <a:lvl3pPr marL="914377" indent="0">
              <a:buNone/>
              <a:defRPr sz="1200"/>
            </a:lvl3pPr>
            <a:lvl4pPr marL="1371566" indent="0">
              <a:buNone/>
              <a:defRPr sz="1200"/>
            </a:lvl4pPr>
            <a:lvl5pPr marL="1828754" indent="0">
              <a:buNone/>
              <a:defRPr sz="1200"/>
            </a:lvl5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784000" y="4783500"/>
            <a:ext cx="360000" cy="360000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0406593E-52CF-5B45-8CFF-7309163A47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88801" y="612002"/>
            <a:ext cx="7941600" cy="251999"/>
          </a:xfrm>
          <a:prstGeom prst="rect">
            <a:avLst/>
          </a:prstGeom>
          <a:noFill/>
        </p:spPr>
        <p:txBody>
          <a:bodyPr lIns="36000" tIns="18000" rIns="0" bIns="0" anchor="ctr" anchorCtr="0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 dirty="0"/>
              <a:t>TEXT IN HERE</a:t>
            </a:r>
          </a:p>
        </p:txBody>
      </p:sp>
    </p:spTree>
    <p:extLst>
      <p:ext uri="{BB962C8B-B14F-4D97-AF65-F5344CB8AC3E}">
        <p14:creationId xmlns:p14="http://schemas.microsoft.com/office/powerpoint/2010/main" val="909545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- just a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6593E-52CF-5B45-8CFF-7309163A47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2" hasCustomPrompt="1"/>
          </p:nvPr>
        </p:nvSpPr>
        <p:spPr>
          <a:xfrm>
            <a:off x="432000" y="1080000"/>
            <a:ext cx="8352000" cy="3703138"/>
          </a:xfrm>
          <a:prstGeom prst="rect">
            <a:avLst/>
          </a:prstGeom>
          <a:solidFill>
            <a:schemeClr val="bg2">
              <a:alpha val="30000"/>
            </a:schemeClr>
          </a:solidFill>
        </p:spPr>
        <p:txBody>
          <a:bodyPr lIns="0" tIns="0" rIns="0" bIns="0" anchor="ctr" anchorCtr="0"/>
          <a:lstStyle>
            <a:lvl1pPr marL="0" indent="0" algn="ctr">
              <a:buFontTx/>
              <a:buNone/>
              <a:defRPr sz="1200" b="1" baseline="0"/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INSERT IMAGE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388801" y="399926"/>
            <a:ext cx="1260000" cy="212075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TITLE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88801" y="612002"/>
            <a:ext cx="7941600" cy="251999"/>
          </a:xfrm>
          <a:prstGeom prst="rect">
            <a:avLst/>
          </a:prstGeom>
          <a:noFill/>
        </p:spPr>
        <p:txBody>
          <a:bodyPr lIns="36000" tIns="18000" rIns="0" bIns="0" anchor="ctr" anchorCtr="0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 dirty="0"/>
              <a:t>TEXT IN HERE</a:t>
            </a:r>
          </a:p>
        </p:txBody>
      </p:sp>
    </p:spTree>
    <p:extLst>
      <p:ext uri="{BB962C8B-B14F-4D97-AF65-F5344CB8AC3E}">
        <p14:creationId xmlns:p14="http://schemas.microsoft.com/office/powerpoint/2010/main" val="286767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896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 ftr="0" dt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9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1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4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000" y="165600"/>
            <a:ext cx="631509" cy="432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631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77" r:id="rId2"/>
    <p:sldLayoutId id="2147483678" r:id="rId3"/>
    <p:sldLayoutId id="2147483679" r:id="rId4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0579" y="165793"/>
            <a:ext cx="644992" cy="443430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784000" y="4783500"/>
            <a:ext cx="360000" cy="360000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0406593E-52CF-5B45-8CFF-7309163A47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902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73" r:id="rId3"/>
    <p:sldLayoutId id="2147483683" r:id="rId4"/>
    <p:sldLayoutId id="2147483685" r:id="rId5"/>
    <p:sldLayoutId id="2147483681" r:id="rId6"/>
    <p:sldLayoutId id="2147483684" r:id="rId7"/>
    <p:sldLayoutId id="2147483682" r:id="rId8"/>
    <p:sldLayoutId id="2147483686" r:id="rId9"/>
    <p:sldLayoutId id="2147483689" r:id="rId10"/>
    <p:sldLayoutId id="2147483690" r:id="rId11"/>
    <p:sldLayoutId id="2147483691" r:id="rId12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gtWFgZ2pbU8" TargetMode="Externa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fass.open.ac.uk/music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74321" y="2160000"/>
            <a:ext cx="8614700" cy="498598"/>
          </a:xfrm>
        </p:spPr>
        <p:txBody>
          <a:bodyPr/>
          <a:lstStyle/>
          <a:p>
            <a:r>
              <a:rPr lang="en-US" dirty="0"/>
              <a:t>CLARA SCHUMANN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‘A’ Level Music Resources from The Open University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A2831A-6611-46D6-BF7E-B5564D8EF23C}"/>
              </a:ext>
            </a:extLst>
          </p:cNvPr>
          <p:cNvSpPr txBox="1"/>
          <p:nvPr/>
        </p:nvSpPr>
        <p:spPr>
          <a:xfrm>
            <a:off x="1946367" y="640080"/>
            <a:ext cx="2227216" cy="12475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7349810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Musical Marriage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					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138" y="648610"/>
            <a:ext cx="2516018" cy="2965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441E32-B07D-4E30-B21A-F6293588EAD1}"/>
              </a:ext>
            </a:extLst>
          </p:cNvPr>
          <p:cNvSpPr/>
          <p:nvPr/>
        </p:nvSpPr>
        <p:spPr>
          <a:xfrm>
            <a:off x="1042778" y="3761411"/>
            <a:ext cx="44438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/>
              <a:t>Clara and Robert Schumann (c.1850)</a:t>
            </a:r>
          </a:p>
        </p:txBody>
      </p:sp>
    </p:spTree>
    <p:extLst>
      <p:ext uri="{BB962C8B-B14F-4D97-AF65-F5344CB8AC3E}">
        <p14:creationId xmlns:p14="http://schemas.microsoft.com/office/powerpoint/2010/main" val="23351330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900" y="195487"/>
            <a:ext cx="6172200" cy="4399136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2400" dirty="0"/>
              <a:t>‘My piano playing again falls completely by the wayside, as is always the case when Robert composes. Not a single little hour can be found for me the entire day! If only I don’t regress too much!’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Clara Schumann, entry in the </a:t>
            </a:r>
            <a:r>
              <a:rPr lang="en-GB" sz="2400" dirty="0" err="1"/>
              <a:t>Schumanns</a:t>
            </a:r>
            <a:r>
              <a:rPr lang="en-GB" sz="2400" dirty="0"/>
              <a:t>’ Marriage Diary (2 June 1841)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F4D19-3A4E-448C-A7CB-ADC8FBB6CE2A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43174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485900" y="195487"/>
            <a:ext cx="6172200" cy="43991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dirty="0"/>
              <a:t>‘The first year of our marriage you </a:t>
            </a:r>
            <a:r>
              <a:rPr lang="en-GB" sz="2000" i="1" dirty="0"/>
              <a:t>shall</a:t>
            </a:r>
            <a:r>
              <a:rPr lang="en-GB" sz="2000" dirty="0"/>
              <a:t> forget the artist, you </a:t>
            </a:r>
            <a:r>
              <a:rPr lang="en-GB" sz="2000" i="1" dirty="0"/>
              <a:t>shall</a:t>
            </a:r>
            <a:r>
              <a:rPr lang="en-GB" sz="2000" dirty="0"/>
              <a:t> live only for yourself and your house and your husband, and wait… just see how I will make you forget the artist – because the wife stands even higher than the artist and only if I achieve this much – that you have nothing more to do with the public – I will have achieved my deepest wish. Yet you still remain an artist. The bit of fame in the contemptible paper that your father considers the greatest happiness in the world – I despise it.’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Robert Schumann, letter to Clara Wieck, early 1839 (the year before their marriage)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F4D19-3A4E-448C-A7CB-ADC8FBB6CE2A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25381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54CBD-349E-49EF-B6DB-62DD19152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6AB4CA-326D-4C91-9235-67E5364AB0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CAF1AA-8B31-42AC-8B4B-DFA956176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58617-1EEE-439C-86B1-C5E4EB1A15B6}" type="slidenum">
              <a:rPr lang="en-GB" smtClean="0"/>
              <a:t>13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CA01D76-6B64-4489-8346-CFE244508026}"/>
              </a:ext>
            </a:extLst>
          </p:cNvPr>
          <p:cNvSpPr/>
          <p:nvPr/>
        </p:nvSpPr>
        <p:spPr>
          <a:xfrm>
            <a:off x="1382231" y="1722557"/>
            <a:ext cx="577347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Laura Hamer, ‘Clara Schumann’, a short film to mark the bicentenary of Clara Schumann’s birth (in 2019), produced by The Open University: </a:t>
            </a:r>
            <a:r>
              <a:rPr lang="en-GB" sz="2400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https://www.youtube.com/watch?v=gtWFgZ2pbU8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4441253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Marianne Tromlitz clara schumann">
            <a:extLst>
              <a:ext uri="{FF2B5EF4-FFF2-40B4-BE49-F238E27FC236}">
                <a16:creationId xmlns:a16="http://schemas.microsoft.com/office/drawing/2014/main" id="{DEE44DC8-775D-4FA8-8AEB-4AF6C65356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97018" y="50800"/>
            <a:ext cx="3756215" cy="50419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" name="Slide Number Placeholder 1" hidden="1">
            <a:extLst>
              <a:ext uri="{FF2B5EF4-FFF2-40B4-BE49-F238E27FC236}">
                <a16:creationId xmlns:a16="http://schemas.microsoft.com/office/drawing/2014/main" id="{97BF71DC-F223-4DD3-8074-1C6678CF9B0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784000" y="4783500"/>
            <a:ext cx="360000" cy="360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0406593E-52CF-5B45-8CFF-7309163A4729}" type="slidenum">
              <a:rPr lang="en-US" smtClean="0"/>
              <a:pPr>
                <a:spcAft>
                  <a:spcPts val="600"/>
                </a:spcAft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4077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274321" y="2160000"/>
            <a:ext cx="8614700" cy="1495794"/>
          </a:xfrm>
        </p:spPr>
        <p:txBody>
          <a:bodyPr/>
          <a:lstStyle/>
          <a:p>
            <a:pPr algn="ctr"/>
            <a:r>
              <a:rPr lang="en-US" dirty="0"/>
              <a:t>For more information on Music at </a:t>
            </a:r>
            <a:br>
              <a:rPr lang="en-US" dirty="0"/>
            </a:br>
            <a:r>
              <a:rPr lang="en-US" dirty="0"/>
              <a:t>The Open University, visit</a:t>
            </a:r>
            <a:br>
              <a:rPr lang="en-US" dirty="0"/>
            </a:br>
            <a:r>
              <a:rPr lang="en-US" dirty="0">
                <a:hlinkClick r:id="rId2"/>
              </a:rPr>
              <a:t>fass.open.ac.uk/music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265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06593E-52CF-5B45-8CFF-7309163A4729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01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Clara Schumann’s Leipzig</a:t>
            </a:r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02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Clara Wieck, Friedrich Wieck, Robert Schumann (Contemporary Drawings and Photos)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/>
              <a:t>03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A Musical Marriage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B9C454E-C3A0-4688-859D-8142DA4364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260" y="572046"/>
            <a:ext cx="2915201" cy="421529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2E54A6C-A54B-4470-84D1-067CF4D700A4}"/>
              </a:ext>
            </a:extLst>
          </p:cNvPr>
          <p:cNvSpPr/>
          <p:nvPr/>
        </p:nvSpPr>
        <p:spPr>
          <a:xfrm>
            <a:off x="3596431" y="4354953"/>
            <a:ext cx="2464136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Clara Schumann (1819-1896)</a:t>
            </a:r>
          </a:p>
        </p:txBody>
      </p:sp>
    </p:spTree>
    <p:extLst>
      <p:ext uri="{BB962C8B-B14F-4D97-AF65-F5344CB8AC3E}">
        <p14:creationId xmlns:p14="http://schemas.microsoft.com/office/powerpoint/2010/main" val="1663303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E3DBC-A380-494A-8D98-00611CA43B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995" y="2074744"/>
            <a:ext cx="5942010" cy="498598"/>
          </a:xfrm>
        </p:spPr>
        <p:txBody>
          <a:bodyPr/>
          <a:lstStyle/>
          <a:p>
            <a:pPr algn="ctr"/>
            <a:r>
              <a:rPr lang="en-GB" dirty="0"/>
              <a:t>Clara Schumann’s Leipzig</a:t>
            </a:r>
          </a:p>
        </p:txBody>
      </p:sp>
    </p:spTree>
    <p:extLst>
      <p:ext uri="{BB962C8B-B14F-4D97-AF65-F5344CB8AC3E}">
        <p14:creationId xmlns:p14="http://schemas.microsoft.com/office/powerpoint/2010/main" val="76505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Leipzig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2671" y="1420850"/>
            <a:ext cx="2571750" cy="1714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07973" y="2903836"/>
            <a:ext cx="22666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sz="1800" dirty="0"/>
          </a:p>
          <a:p>
            <a:r>
              <a:rPr lang="en-GB" sz="1800" dirty="0"/>
              <a:t>St Thomas’s Church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9356" y="2582854"/>
            <a:ext cx="2473144" cy="188846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076674" y="2173759"/>
            <a:ext cx="31470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800" dirty="0"/>
              <a:t>Gewandhaus Concert House</a:t>
            </a:r>
          </a:p>
        </p:txBody>
      </p:sp>
    </p:spTree>
    <p:extLst>
      <p:ext uri="{BB962C8B-B14F-4D97-AF65-F5344CB8AC3E}">
        <p14:creationId xmlns:p14="http://schemas.microsoft.com/office/powerpoint/2010/main" val="1204426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1B6E3-E8B9-4D90-A4C5-4AD7EC0C05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4279" y="937257"/>
            <a:ext cx="7315200" cy="2991588"/>
          </a:xfrm>
        </p:spPr>
        <p:txBody>
          <a:bodyPr/>
          <a:lstStyle/>
          <a:p>
            <a:r>
              <a:rPr lang="en-US" dirty="0"/>
              <a:t>Clara Wieck, Friedrich Wieck, Robert Schumann (Contemporary Drawings and Photos)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3391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2400" dirty="0"/>
              <a:t>Friedrich Wieck (1785-1873)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9" name="Picture 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901" y="683085"/>
            <a:ext cx="3413445" cy="3580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5258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5118" y="1200916"/>
            <a:ext cx="3886200" cy="326350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 algn="r">
              <a:buNone/>
            </a:pPr>
            <a:r>
              <a:rPr lang="en-GB" sz="2000" dirty="0"/>
              <a:t>Clara Wieck (1832)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	Clara Wieck (1832)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3486" y="877010"/>
            <a:ext cx="1950244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539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Tug of Love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F4D19-3A4E-448C-A7CB-ADC8FBB6CE2A}" type="slidenum">
              <a:rPr lang="en-GB" smtClean="0"/>
              <a:t>8</a:t>
            </a:fld>
            <a:endParaRPr lang="en-GB"/>
          </a:p>
        </p:txBody>
      </p:sp>
      <p:pic>
        <p:nvPicPr>
          <p:cNvPr id="122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1" y="2085696"/>
            <a:ext cx="1337948" cy="1404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934" y="2086382"/>
            <a:ext cx="1080138" cy="1473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eft Arrow 7"/>
          <p:cNvSpPr/>
          <p:nvPr/>
        </p:nvSpPr>
        <p:spPr>
          <a:xfrm>
            <a:off x="2843808" y="2688277"/>
            <a:ext cx="810090" cy="42353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9" name="Right Arrow 8"/>
          <p:cNvSpPr/>
          <p:nvPr/>
        </p:nvSpPr>
        <p:spPr>
          <a:xfrm flipV="1">
            <a:off x="5598114" y="2688279"/>
            <a:ext cx="810090" cy="4235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10" name="Rectangle 9"/>
          <p:cNvSpPr/>
          <p:nvPr/>
        </p:nvSpPr>
        <p:spPr>
          <a:xfrm>
            <a:off x="1331640" y="3759883"/>
            <a:ext cx="13501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/>
              <a:t>Friedrich</a:t>
            </a:r>
          </a:p>
          <a:p>
            <a:r>
              <a:rPr lang="en-GB" sz="1800" dirty="0"/>
              <a:t>Wieck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985965" y="3759883"/>
            <a:ext cx="13343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/>
              <a:t>Clara </a:t>
            </a:r>
          </a:p>
          <a:p>
            <a:r>
              <a:rPr lang="en-GB" sz="1800" dirty="0"/>
              <a:t>Wieck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595934" y="3759883"/>
            <a:ext cx="15927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/>
              <a:t>Robert </a:t>
            </a:r>
          </a:p>
          <a:p>
            <a:r>
              <a:rPr lang="en-GB" sz="1800" dirty="0"/>
              <a:t>Schumann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6601" y="2085696"/>
            <a:ext cx="1334408" cy="145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3689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A8C6A-EF17-4A91-BDE2-9E88725019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59999" y="2160001"/>
            <a:ext cx="5400000" cy="498598"/>
          </a:xfrm>
        </p:spPr>
        <p:txBody>
          <a:bodyPr/>
          <a:lstStyle/>
          <a:p>
            <a:r>
              <a:rPr lang="en-GB" dirty="0"/>
              <a:t>A Musical Marriage</a:t>
            </a:r>
          </a:p>
        </p:txBody>
      </p:sp>
    </p:spTree>
    <p:extLst>
      <p:ext uri="{BB962C8B-B14F-4D97-AF65-F5344CB8AC3E}">
        <p14:creationId xmlns:p14="http://schemas.microsoft.com/office/powerpoint/2010/main" val="938012232"/>
      </p:ext>
    </p:extLst>
  </p:cSld>
  <p:clrMapOvr>
    <a:masterClrMapping/>
  </p:clrMapOvr>
</p:sld>
</file>

<file path=ppt/theme/theme1.xml><?xml version="1.0" encoding="utf-8"?>
<a:theme xmlns:a="http://schemas.openxmlformats.org/drawingml/2006/main" name="OU Title">
  <a:themeElements>
    <a:clrScheme name="OU Theme Colours">
      <a:dk1>
        <a:srgbClr val="000000"/>
      </a:dk1>
      <a:lt1>
        <a:srgbClr val="FFFFFF"/>
      </a:lt1>
      <a:dk2>
        <a:srgbClr val="A7A9AC"/>
      </a:dk2>
      <a:lt2>
        <a:srgbClr val="CCCCCC"/>
      </a:lt2>
      <a:accent1>
        <a:srgbClr val="1D499B"/>
      </a:accent1>
      <a:accent2>
        <a:srgbClr val="F26522"/>
      </a:accent2>
      <a:accent3>
        <a:srgbClr val="ED2891"/>
      </a:accent3>
      <a:accent4>
        <a:srgbClr val="00B7B2"/>
      </a:accent4>
      <a:accent5>
        <a:srgbClr val="A7A9AC"/>
      </a:accent5>
      <a:accent6>
        <a:srgbClr val="000000"/>
      </a:accent6>
      <a:hlink>
        <a:srgbClr val="5490D0"/>
      </a:hlink>
      <a:folHlink>
        <a:srgbClr val="716FB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noAutofit/>
      </a:bodyPr>
      <a:lstStyle>
        <a:defPPr algn="l">
          <a:defRPr sz="12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73262_OU_Presentation_Template_WIDE_UK.pptx" id="{0D03CF9A-D069-4DB5-98CC-BA9287862A76}" vid="{EF1B13A4-813D-44E3-93C5-C503883F126B}"/>
    </a:ext>
  </a:extLst>
</a:theme>
</file>

<file path=ppt/theme/theme2.xml><?xml version="1.0" encoding="utf-8"?>
<a:theme xmlns:a="http://schemas.openxmlformats.org/drawingml/2006/main" name="OU Section">
  <a:themeElements>
    <a:clrScheme name="OU Theme Colours">
      <a:dk1>
        <a:srgbClr val="000000"/>
      </a:dk1>
      <a:lt1>
        <a:srgbClr val="FFFFFF"/>
      </a:lt1>
      <a:dk2>
        <a:srgbClr val="A7A9AC"/>
      </a:dk2>
      <a:lt2>
        <a:srgbClr val="CCCCCC"/>
      </a:lt2>
      <a:accent1>
        <a:srgbClr val="1D499B"/>
      </a:accent1>
      <a:accent2>
        <a:srgbClr val="F26522"/>
      </a:accent2>
      <a:accent3>
        <a:srgbClr val="ED2891"/>
      </a:accent3>
      <a:accent4>
        <a:srgbClr val="00B7B2"/>
      </a:accent4>
      <a:accent5>
        <a:srgbClr val="A7A9AC"/>
      </a:accent5>
      <a:accent6>
        <a:srgbClr val="000000"/>
      </a:accent6>
      <a:hlink>
        <a:srgbClr val="5490D0"/>
      </a:hlink>
      <a:folHlink>
        <a:srgbClr val="716FB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73262_OU_Presentation_Template_WIDE_UK.pptx" id="{0D03CF9A-D069-4DB5-98CC-BA9287862A76}" vid="{07C1CE78-EE35-498E-9E2C-57BA0D26E199}"/>
    </a:ext>
  </a:extLst>
</a:theme>
</file>

<file path=ppt/theme/theme3.xml><?xml version="1.0" encoding="utf-8"?>
<a:theme xmlns:a="http://schemas.openxmlformats.org/drawingml/2006/main" name="OU Layouts">
  <a:themeElements>
    <a:clrScheme name="OU Theme Colours">
      <a:dk1>
        <a:srgbClr val="000000"/>
      </a:dk1>
      <a:lt1>
        <a:srgbClr val="FFFFFF"/>
      </a:lt1>
      <a:dk2>
        <a:srgbClr val="A7A9AC"/>
      </a:dk2>
      <a:lt2>
        <a:srgbClr val="CCCCCC"/>
      </a:lt2>
      <a:accent1>
        <a:srgbClr val="1D499B"/>
      </a:accent1>
      <a:accent2>
        <a:srgbClr val="F26522"/>
      </a:accent2>
      <a:accent3>
        <a:srgbClr val="ED2891"/>
      </a:accent3>
      <a:accent4>
        <a:srgbClr val="00B7B2"/>
      </a:accent4>
      <a:accent5>
        <a:srgbClr val="A7A9AC"/>
      </a:accent5>
      <a:accent6>
        <a:srgbClr val="000000"/>
      </a:accent6>
      <a:hlink>
        <a:srgbClr val="5490D0"/>
      </a:hlink>
      <a:folHlink>
        <a:srgbClr val="716FB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73262_OU_Presentation_Template_WIDE_UK.pptx" id="{0D03CF9A-D069-4DB5-98CC-BA9287862A76}" vid="{F0F73387-2611-4D57-B067-6DE4A4C30FF6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72335582F9854782ADC66761D749A8" ma:contentTypeVersion="11" ma:contentTypeDescription="Create a new document." ma:contentTypeScope="" ma:versionID="48cde456c724a31507a3c97f69d48ff6">
  <xsd:schema xmlns:xsd="http://www.w3.org/2001/XMLSchema" xmlns:xs="http://www.w3.org/2001/XMLSchema" xmlns:p="http://schemas.microsoft.com/office/2006/metadata/properties" xmlns:ns2="4f75944f-e1ec-400b-b73b-327f9eb7cbe1" xmlns:ns3="8f44b389-d895-4a1d-a1c3-af108a22ed10" targetNamespace="http://schemas.microsoft.com/office/2006/metadata/properties" ma:root="true" ma:fieldsID="19c1aa3723245f9e050a72bd019bc15c" ns2:_="" ns3:_="">
    <xsd:import namespace="4f75944f-e1ec-400b-b73b-327f9eb7cbe1"/>
    <xsd:import namespace="8f44b389-d895-4a1d-a1c3-af108a22ed1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75944f-e1ec-400b-b73b-327f9eb7cb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44b389-d895-4a1d-a1c3-af108a22ed1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9BBC079-F5B2-4E0A-A620-BF47E9562EE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F44D308-588E-406B-B700-1AD8CBE612EC}"/>
</file>

<file path=customXml/itemProps3.xml><?xml version="1.0" encoding="utf-8"?>
<ds:datastoreItem xmlns:ds="http://schemas.openxmlformats.org/officeDocument/2006/customXml" ds:itemID="{B687F02D-6F0F-4402-9B25-97926AB1419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382</Words>
  <Application>Microsoft Office PowerPoint</Application>
  <PresentationFormat>On-screen Show (16:9)</PresentationFormat>
  <Paragraphs>80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OU Title</vt:lpstr>
      <vt:lpstr>OU Section</vt:lpstr>
      <vt:lpstr>OU Layouts</vt:lpstr>
      <vt:lpstr>CLARA SCHUMANN</vt:lpstr>
      <vt:lpstr>PowerPoint Presentation</vt:lpstr>
      <vt:lpstr>Clara Schumann’s Leipzig</vt:lpstr>
      <vt:lpstr>Leipzig</vt:lpstr>
      <vt:lpstr>Clara Wieck, Friedrich Wieck, Robert Schumann (Contemporary Drawings and Photos) </vt:lpstr>
      <vt:lpstr>PowerPoint Presentation</vt:lpstr>
      <vt:lpstr>PowerPoint Presentation</vt:lpstr>
      <vt:lpstr>Tug of Love</vt:lpstr>
      <vt:lpstr>A Musical Marriage</vt:lpstr>
      <vt:lpstr>A Musical Marriage</vt:lpstr>
      <vt:lpstr>PowerPoint Presentation</vt:lpstr>
      <vt:lpstr>PowerPoint Presentation</vt:lpstr>
      <vt:lpstr>PowerPoint Presentation</vt:lpstr>
      <vt:lpstr>PowerPoint Presentation</vt:lpstr>
      <vt:lpstr>For more information on Music at  The Open University, visit fass.open.ac.uk/music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CLARA SCHUMANN</dc:title>
  <dc:creator>Laura.Hamer</dc:creator>
  <cp:lastModifiedBy>Laura.Hamer</cp:lastModifiedBy>
  <cp:revision>5</cp:revision>
  <dcterms:created xsi:type="dcterms:W3CDTF">2021-02-18T13:28:52Z</dcterms:created>
  <dcterms:modified xsi:type="dcterms:W3CDTF">2021-02-26T16:50:34Z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0x010100EA72335582F9854782ADC66761D749A8</vt:lpwstr>
  </property>
</Properties>
</file>