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0" r:id="rId4"/>
  </p:sldMasterIdLst>
  <p:notesMasterIdLst>
    <p:notesMasterId r:id="rId32"/>
  </p:notesMasterIdLst>
  <p:handoutMasterIdLst>
    <p:handoutMasterId r:id="rId33"/>
  </p:handoutMasterIdLst>
  <p:sldIdLst>
    <p:sldId id="275" r:id="rId5"/>
    <p:sldId id="410" r:id="rId6"/>
    <p:sldId id="418" r:id="rId7"/>
    <p:sldId id="262" r:id="rId8"/>
    <p:sldId id="424" r:id="rId9"/>
    <p:sldId id="411" r:id="rId10"/>
    <p:sldId id="400" r:id="rId11"/>
    <p:sldId id="278" r:id="rId12"/>
    <p:sldId id="393" r:id="rId13"/>
    <p:sldId id="394" r:id="rId14"/>
    <p:sldId id="405" r:id="rId15"/>
    <p:sldId id="406" r:id="rId16"/>
    <p:sldId id="277" r:id="rId17"/>
    <p:sldId id="415" r:id="rId18"/>
    <p:sldId id="416" r:id="rId19"/>
    <p:sldId id="401" r:id="rId20"/>
    <p:sldId id="421" r:id="rId21"/>
    <p:sldId id="413" r:id="rId22"/>
    <p:sldId id="266" r:id="rId23"/>
    <p:sldId id="419" r:id="rId24"/>
    <p:sldId id="422" r:id="rId25"/>
    <p:sldId id="423" r:id="rId26"/>
    <p:sldId id="398" r:id="rId27"/>
    <p:sldId id="267" r:id="rId28"/>
    <p:sldId id="256" r:id="rId29"/>
    <p:sldId id="257" r:id="rId30"/>
    <p:sldId id="264" r:id="rId31"/>
  </p:sldIdLst>
  <p:sldSz cx="12192000" cy="6858000"/>
  <p:notesSz cx="6858000" cy="9144000"/>
  <p:custDataLst>
    <p:tags r:id="rId34"/>
  </p:custDataLst>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161" autoAdjust="0"/>
  </p:normalViewPr>
  <p:slideViewPr>
    <p:cSldViewPr snapToGrid="0">
      <p:cViewPr varScale="1">
        <p:scale>
          <a:sx n="100" d="100"/>
          <a:sy n="100" d="100"/>
        </p:scale>
        <p:origin x="912" y="9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99" d="100"/>
          <a:sy n="99" d="100"/>
        </p:scale>
        <p:origin x="3570" y="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oleta Kapageorgiadou" userId="2ef709477e1d44c7" providerId="LiveId" clId="{2D05EA28-A316-4A45-A6CF-A7ADD3C2F5D8}"/>
    <pc:docChg chg="custSel modSld">
      <pc:chgData name="Violeta Kapageorgiadou" userId="2ef709477e1d44c7" providerId="LiveId" clId="{2D05EA28-A316-4A45-A6CF-A7ADD3C2F5D8}" dt="2025-04-07T11:57:34.440" v="242" actId="962"/>
      <pc:docMkLst>
        <pc:docMk/>
      </pc:docMkLst>
      <pc:sldChg chg="modSp mod">
        <pc:chgData name="Violeta Kapageorgiadou" userId="2ef709477e1d44c7" providerId="LiveId" clId="{2D05EA28-A316-4A45-A6CF-A7ADD3C2F5D8}" dt="2025-04-07T11:54:45.791" v="165" actId="962"/>
        <pc:sldMkLst>
          <pc:docMk/>
          <pc:sldMk cId="3156795121" sldId="256"/>
        </pc:sldMkLst>
        <pc:spChg chg="mod">
          <ac:chgData name="Violeta Kapageorgiadou" userId="2ef709477e1d44c7" providerId="LiveId" clId="{2D05EA28-A316-4A45-A6CF-A7ADD3C2F5D8}" dt="2025-04-07T11:50:57.318" v="94" actId="33553"/>
          <ac:spMkLst>
            <pc:docMk/>
            <pc:sldMk cId="3156795121" sldId="256"/>
            <ac:spMk id="3" creationId="{3AED16BD-45D8-414B-7E86-C8157D9E4535}"/>
          </ac:spMkLst>
        </pc:spChg>
        <pc:spChg chg="mod">
          <ac:chgData name="Violeta Kapageorgiadou" userId="2ef709477e1d44c7" providerId="LiveId" clId="{2D05EA28-A316-4A45-A6CF-A7ADD3C2F5D8}" dt="2025-04-07T11:47:41.540" v="11" actId="962"/>
          <ac:spMkLst>
            <pc:docMk/>
            <pc:sldMk cId="3156795121" sldId="256"/>
            <ac:spMk id="16" creationId="{F3CC7A92-6CFC-66AE-489C-70A809056896}"/>
          </ac:spMkLst>
        </pc:spChg>
        <pc:grpChg chg="mod">
          <ac:chgData name="Violeta Kapageorgiadou" userId="2ef709477e1d44c7" providerId="LiveId" clId="{2D05EA28-A316-4A45-A6CF-A7ADD3C2F5D8}" dt="2025-04-07T11:54:45.791" v="165" actId="962"/>
          <ac:grpSpMkLst>
            <pc:docMk/>
            <pc:sldMk cId="3156795121" sldId="256"/>
            <ac:grpSpMk id="2" creationId="{BC5454B0-DA0D-B253-8C07-5FC518768076}"/>
          </ac:grpSpMkLst>
        </pc:grpChg>
      </pc:sldChg>
      <pc:sldChg chg="modSp mod">
        <pc:chgData name="Violeta Kapageorgiadou" userId="2ef709477e1d44c7" providerId="LiveId" clId="{2D05EA28-A316-4A45-A6CF-A7ADD3C2F5D8}" dt="2025-04-07T11:57:25.628" v="237" actId="962"/>
        <pc:sldMkLst>
          <pc:docMk/>
          <pc:sldMk cId="2901012037" sldId="257"/>
        </pc:sldMkLst>
        <pc:spChg chg="mod">
          <ac:chgData name="Violeta Kapageorgiadou" userId="2ef709477e1d44c7" providerId="LiveId" clId="{2D05EA28-A316-4A45-A6CF-A7ADD3C2F5D8}" dt="2025-04-07T11:47:41.556" v="12" actId="962"/>
          <ac:spMkLst>
            <pc:docMk/>
            <pc:sldMk cId="2901012037" sldId="257"/>
            <ac:spMk id="14" creationId="{99384F7D-9420-81D2-6FFB-FA20E92761A6}"/>
          </ac:spMkLst>
        </pc:spChg>
        <pc:spChg chg="mod">
          <ac:chgData name="Violeta Kapageorgiadou" userId="2ef709477e1d44c7" providerId="LiveId" clId="{2D05EA28-A316-4A45-A6CF-A7ADD3C2F5D8}" dt="2025-04-07T11:57:24.900" v="236" actId="962"/>
          <ac:spMkLst>
            <pc:docMk/>
            <pc:sldMk cId="2901012037" sldId="257"/>
            <ac:spMk id="18" creationId="{ED5BC0EE-2A11-6463-7F2E-EC922DC0AE76}"/>
          </ac:spMkLst>
        </pc:spChg>
        <pc:spChg chg="mod">
          <ac:chgData name="Violeta Kapageorgiadou" userId="2ef709477e1d44c7" providerId="LiveId" clId="{2D05EA28-A316-4A45-A6CF-A7ADD3C2F5D8}" dt="2025-04-07T11:47:41.556" v="13" actId="962"/>
          <ac:spMkLst>
            <pc:docMk/>
            <pc:sldMk cId="2901012037" sldId="257"/>
            <ac:spMk id="19" creationId="{1BDFD962-52F2-207D-20D4-2D74C043AAB9}"/>
          </ac:spMkLst>
        </pc:spChg>
        <pc:spChg chg="mod">
          <ac:chgData name="Violeta Kapageorgiadou" userId="2ef709477e1d44c7" providerId="LiveId" clId="{2D05EA28-A316-4A45-A6CF-A7ADD3C2F5D8}" dt="2025-04-07T11:57:25.628" v="237" actId="962"/>
          <ac:spMkLst>
            <pc:docMk/>
            <pc:sldMk cId="2901012037" sldId="257"/>
            <ac:spMk id="20" creationId="{B06350EA-6813-66F5-E8A1-BD3ADF70F835}"/>
          </ac:spMkLst>
        </pc:spChg>
        <pc:spChg chg="mod">
          <ac:chgData name="Violeta Kapageorgiadou" userId="2ef709477e1d44c7" providerId="LiveId" clId="{2D05EA28-A316-4A45-A6CF-A7ADD3C2F5D8}" dt="2025-04-07T11:47:41.556" v="14" actId="962"/>
          <ac:spMkLst>
            <pc:docMk/>
            <pc:sldMk cId="2901012037" sldId="257"/>
            <ac:spMk id="21" creationId="{1151C155-D595-0912-C9EC-A99BEE7D0922}"/>
          </ac:spMkLst>
        </pc:spChg>
        <pc:grpChg chg="mod">
          <ac:chgData name="Violeta Kapageorgiadou" userId="2ef709477e1d44c7" providerId="LiveId" clId="{2D05EA28-A316-4A45-A6CF-A7ADD3C2F5D8}" dt="2025-04-07T11:54:46.706" v="166" actId="962"/>
          <ac:grpSpMkLst>
            <pc:docMk/>
            <pc:sldMk cId="2901012037" sldId="257"/>
            <ac:grpSpMk id="2" creationId="{D943B8D1-4176-0889-81F0-497BB008C2E4}"/>
          </ac:grpSpMkLst>
        </pc:grpChg>
        <pc:picChg chg="mod">
          <ac:chgData name="Violeta Kapageorgiadou" userId="2ef709477e1d44c7" providerId="LiveId" clId="{2D05EA28-A316-4A45-A6CF-A7ADD3C2F5D8}" dt="2025-04-07T11:57:23.660" v="234" actId="962"/>
          <ac:picMkLst>
            <pc:docMk/>
            <pc:sldMk cId="2901012037" sldId="257"/>
            <ac:picMk id="5" creationId="{0B2FD1D1-A1D0-D0E5-743C-BEB8196904B0}"/>
          </ac:picMkLst>
        </pc:picChg>
        <pc:picChg chg="mod">
          <ac:chgData name="Violeta Kapageorgiadou" userId="2ef709477e1d44c7" providerId="LiveId" clId="{2D05EA28-A316-4A45-A6CF-A7ADD3C2F5D8}" dt="2025-04-07T11:57:24.438" v="235" actId="962"/>
          <ac:picMkLst>
            <pc:docMk/>
            <pc:sldMk cId="2901012037" sldId="257"/>
            <ac:picMk id="16" creationId="{81E7D460-E06C-6E19-EFBA-9BCC1FA8CA46}"/>
          </ac:picMkLst>
        </pc:picChg>
      </pc:sldChg>
      <pc:sldChg chg="modSp mod">
        <pc:chgData name="Violeta Kapageorgiadou" userId="2ef709477e1d44c7" providerId="LiveId" clId="{2D05EA28-A316-4A45-A6CF-A7ADD3C2F5D8}" dt="2025-04-07T11:54:30.084" v="139" actId="962"/>
        <pc:sldMkLst>
          <pc:docMk/>
          <pc:sldMk cId="4250089896" sldId="262"/>
        </pc:sldMkLst>
        <pc:spChg chg="mod">
          <ac:chgData name="Violeta Kapageorgiadou" userId="2ef709477e1d44c7" providerId="LiveId" clId="{2D05EA28-A316-4A45-A6CF-A7ADD3C2F5D8}" dt="2025-04-07T11:47:41.465" v="2" actId="962"/>
          <ac:spMkLst>
            <pc:docMk/>
            <pc:sldMk cId="4250089896" sldId="262"/>
            <ac:spMk id="5" creationId="{C1528A63-A737-D72C-636B-9A7E8579CEBF}"/>
          </ac:spMkLst>
        </pc:spChg>
        <pc:grpChg chg="mod">
          <ac:chgData name="Violeta Kapageorgiadou" userId="2ef709477e1d44c7" providerId="LiveId" clId="{2D05EA28-A316-4A45-A6CF-A7ADD3C2F5D8}" dt="2025-04-07T11:54:30.084" v="139" actId="962"/>
          <ac:grpSpMkLst>
            <pc:docMk/>
            <pc:sldMk cId="4250089896" sldId="262"/>
            <ac:grpSpMk id="13" creationId="{5E96C8CD-E861-D1FE-7E8C-B7C5CC0BBA5F}"/>
          </ac:grpSpMkLst>
        </pc:grpChg>
      </pc:sldChg>
      <pc:sldChg chg="modSp mod">
        <pc:chgData name="Violeta Kapageorgiadou" userId="2ef709477e1d44c7" providerId="LiveId" clId="{2D05EA28-A316-4A45-A6CF-A7ADD3C2F5D8}" dt="2025-04-07T11:57:34.440" v="242" actId="962"/>
        <pc:sldMkLst>
          <pc:docMk/>
          <pc:sldMk cId="850743011" sldId="264"/>
        </pc:sldMkLst>
        <pc:spChg chg="mod">
          <ac:chgData name="Violeta Kapageorgiadou" userId="2ef709477e1d44c7" providerId="LiveId" clId="{2D05EA28-A316-4A45-A6CF-A7ADD3C2F5D8}" dt="2025-04-07T11:57:33.490" v="240" actId="962"/>
          <ac:spMkLst>
            <pc:docMk/>
            <pc:sldMk cId="850743011" sldId="264"/>
            <ac:spMk id="2" creationId="{BBEC8C2A-D6A8-4036-9B23-884C344822B0}"/>
          </ac:spMkLst>
        </pc:spChg>
        <pc:spChg chg="mod">
          <ac:chgData name="Violeta Kapageorgiadou" userId="2ef709477e1d44c7" providerId="LiveId" clId="{2D05EA28-A316-4A45-A6CF-A7ADD3C2F5D8}" dt="2025-04-07T11:57:34.440" v="242" actId="962"/>
          <ac:spMkLst>
            <pc:docMk/>
            <pc:sldMk cId="850743011" sldId="264"/>
            <ac:spMk id="3" creationId="{6E155294-59B0-43EB-94D1-0BF9E1754452}"/>
          </ac:spMkLst>
        </pc:spChg>
        <pc:spChg chg="mod ord">
          <ac:chgData name="Violeta Kapageorgiadou" userId="2ef709477e1d44c7" providerId="LiveId" clId="{2D05EA28-A316-4A45-A6CF-A7ADD3C2F5D8}" dt="2025-04-07T11:57:32.935" v="239" actId="962"/>
          <ac:spMkLst>
            <pc:docMk/>
            <pc:sldMk cId="850743011" sldId="264"/>
            <ac:spMk id="26" creationId="{66471378-7752-04EE-4BB5-5759872EC03A}"/>
          </ac:spMkLst>
        </pc:spChg>
        <pc:grpChg chg="mod">
          <ac:chgData name="Violeta Kapageorgiadou" userId="2ef709477e1d44c7" providerId="LiveId" clId="{2D05EA28-A316-4A45-A6CF-A7ADD3C2F5D8}" dt="2025-04-07T11:54:47.615" v="167" actId="962"/>
          <ac:grpSpMkLst>
            <pc:docMk/>
            <pc:sldMk cId="850743011" sldId="264"/>
            <ac:grpSpMk id="7" creationId="{99923E15-7FE1-A12E-D7A5-F2A01A2A1A3D}"/>
          </ac:grpSpMkLst>
        </pc:grpChg>
        <pc:picChg chg="mod">
          <ac:chgData name="Violeta Kapageorgiadou" userId="2ef709477e1d44c7" providerId="LiveId" clId="{2D05EA28-A316-4A45-A6CF-A7ADD3C2F5D8}" dt="2025-04-07T11:57:33.980" v="241" actId="962"/>
          <ac:picMkLst>
            <pc:docMk/>
            <pc:sldMk cId="850743011" sldId="264"/>
            <ac:picMk id="6" creationId="{7152A34F-5793-48E6-BC6E-4B7215AA9A18}"/>
          </ac:picMkLst>
        </pc:picChg>
        <pc:picChg chg="mod">
          <ac:chgData name="Violeta Kapageorgiadou" userId="2ef709477e1d44c7" providerId="LiveId" clId="{2D05EA28-A316-4A45-A6CF-A7ADD3C2F5D8}" dt="2025-04-07T11:57:32.159" v="238" actId="962"/>
          <ac:picMkLst>
            <pc:docMk/>
            <pc:sldMk cId="850743011" sldId="264"/>
            <ac:picMk id="25" creationId="{29DD0714-08DF-0539-365D-528CE5CCC999}"/>
          </ac:picMkLst>
        </pc:picChg>
      </pc:sldChg>
      <pc:sldChg chg="modSp mod">
        <pc:chgData name="Violeta Kapageorgiadou" userId="2ef709477e1d44c7" providerId="LiveId" clId="{2D05EA28-A316-4A45-A6CF-A7ADD3C2F5D8}" dt="2025-04-07T11:56:40.779" v="203" actId="962"/>
        <pc:sldMkLst>
          <pc:docMk/>
          <pc:sldMk cId="1451757259" sldId="266"/>
        </pc:sldMkLst>
        <pc:spChg chg="mod">
          <ac:chgData name="Violeta Kapageorgiadou" userId="2ef709477e1d44c7" providerId="LiveId" clId="{2D05EA28-A316-4A45-A6CF-A7ADD3C2F5D8}" dt="2025-04-07T11:56:39.319" v="200" actId="962"/>
          <ac:spMkLst>
            <pc:docMk/>
            <pc:sldMk cId="1451757259" sldId="266"/>
            <ac:spMk id="2" creationId="{84F720D7-5D14-417A-3791-9322C84ED663}"/>
          </ac:spMkLst>
        </pc:spChg>
        <pc:spChg chg="mod">
          <ac:chgData name="Violeta Kapageorgiadou" userId="2ef709477e1d44c7" providerId="LiveId" clId="{2D05EA28-A316-4A45-A6CF-A7ADD3C2F5D8}" dt="2025-04-07T11:56:40.779" v="203" actId="962"/>
          <ac:spMkLst>
            <pc:docMk/>
            <pc:sldMk cId="1451757259" sldId="266"/>
            <ac:spMk id="4" creationId="{5AF26291-2E41-4809-A8FA-909338710E70}"/>
          </ac:spMkLst>
        </pc:spChg>
        <pc:spChg chg="mod">
          <ac:chgData name="Violeta Kapageorgiadou" userId="2ef709477e1d44c7" providerId="LiveId" clId="{2D05EA28-A316-4A45-A6CF-A7ADD3C2F5D8}" dt="2025-04-07T11:56:40.317" v="202" actId="962"/>
          <ac:spMkLst>
            <pc:docMk/>
            <pc:sldMk cId="1451757259" sldId="266"/>
            <ac:spMk id="6" creationId="{76FC67F0-B539-4C92-A484-3CAD2062084D}"/>
          </ac:spMkLst>
        </pc:spChg>
        <pc:spChg chg="mod">
          <ac:chgData name="Violeta Kapageorgiadou" userId="2ef709477e1d44c7" providerId="LiveId" clId="{2D05EA28-A316-4A45-A6CF-A7ADD3C2F5D8}" dt="2025-04-07T11:56:39.873" v="201" actId="962"/>
          <ac:spMkLst>
            <pc:docMk/>
            <pc:sldMk cId="1451757259" sldId="266"/>
            <ac:spMk id="8" creationId="{F386275D-C332-407D-9E55-4E1F4A08F9AE}"/>
          </ac:spMkLst>
        </pc:spChg>
        <pc:grpChg chg="mod">
          <ac:chgData name="Violeta Kapageorgiadou" userId="2ef709477e1d44c7" providerId="LiveId" clId="{2D05EA28-A316-4A45-A6CF-A7ADD3C2F5D8}" dt="2025-04-07T11:54:42.104" v="160" actId="962"/>
          <ac:grpSpMkLst>
            <pc:docMk/>
            <pc:sldMk cId="1451757259" sldId="266"/>
            <ac:grpSpMk id="9" creationId="{C142CB61-EC83-A552-271A-88F65A8C85FB}"/>
          </ac:grpSpMkLst>
        </pc:grpChg>
      </pc:sldChg>
      <pc:sldChg chg="modSp mod">
        <pc:chgData name="Violeta Kapageorgiadou" userId="2ef709477e1d44c7" providerId="LiveId" clId="{2D05EA28-A316-4A45-A6CF-A7ADD3C2F5D8}" dt="2025-04-07T11:57:18.532" v="233" actId="962"/>
        <pc:sldMkLst>
          <pc:docMk/>
          <pc:sldMk cId="2956612343" sldId="267"/>
        </pc:sldMkLst>
        <pc:spChg chg="mod">
          <ac:chgData name="Violeta Kapageorgiadou" userId="2ef709477e1d44c7" providerId="LiveId" clId="{2D05EA28-A316-4A45-A6CF-A7ADD3C2F5D8}" dt="2025-04-07T11:57:14.219" v="226" actId="962"/>
          <ac:spMkLst>
            <pc:docMk/>
            <pc:sldMk cId="2956612343" sldId="267"/>
            <ac:spMk id="2" creationId="{4ACDBDF5-397E-4B63-9502-BFA8BD9ECBAF}"/>
          </ac:spMkLst>
        </pc:spChg>
        <pc:spChg chg="mod">
          <ac:chgData name="Violeta Kapageorgiadou" userId="2ef709477e1d44c7" providerId="LiveId" clId="{2D05EA28-A316-4A45-A6CF-A7ADD3C2F5D8}" dt="2025-04-07T11:57:14.966" v="227" actId="962"/>
          <ac:spMkLst>
            <pc:docMk/>
            <pc:sldMk cId="2956612343" sldId="267"/>
            <ac:spMk id="3" creationId="{03EDC0D3-E356-4ECC-9B54-005F69E9E04A}"/>
          </ac:spMkLst>
        </pc:spChg>
        <pc:spChg chg="mod">
          <ac:chgData name="Violeta Kapageorgiadou" userId="2ef709477e1d44c7" providerId="LiveId" clId="{2D05EA28-A316-4A45-A6CF-A7ADD3C2F5D8}" dt="2025-04-07T11:57:15.653" v="228" actId="962"/>
          <ac:spMkLst>
            <pc:docMk/>
            <pc:sldMk cId="2956612343" sldId="267"/>
            <ac:spMk id="4" creationId="{131876F8-11DA-45A1-8BDD-361366E1CB17}"/>
          </ac:spMkLst>
        </pc:spChg>
        <pc:spChg chg="mod">
          <ac:chgData name="Violeta Kapageorgiadou" userId="2ef709477e1d44c7" providerId="LiveId" clId="{2D05EA28-A316-4A45-A6CF-A7ADD3C2F5D8}" dt="2025-04-07T11:57:16.408" v="229" actId="962"/>
          <ac:spMkLst>
            <pc:docMk/>
            <pc:sldMk cId="2956612343" sldId="267"/>
            <ac:spMk id="5" creationId="{8D684615-184C-47D0-BE37-55B617625329}"/>
          </ac:spMkLst>
        </pc:spChg>
        <pc:spChg chg="mod">
          <ac:chgData name="Violeta Kapageorgiadou" userId="2ef709477e1d44c7" providerId="LiveId" clId="{2D05EA28-A316-4A45-A6CF-A7ADD3C2F5D8}" dt="2025-04-07T11:57:16.997" v="230" actId="962"/>
          <ac:spMkLst>
            <pc:docMk/>
            <pc:sldMk cId="2956612343" sldId="267"/>
            <ac:spMk id="6" creationId="{C67BB74F-ED6F-4D1A-9513-D523A98DCD61}"/>
          </ac:spMkLst>
        </pc:spChg>
        <pc:spChg chg="mod">
          <ac:chgData name="Violeta Kapageorgiadou" userId="2ef709477e1d44c7" providerId="LiveId" clId="{2D05EA28-A316-4A45-A6CF-A7ADD3C2F5D8}" dt="2025-04-07T11:57:17.487" v="231" actId="962"/>
          <ac:spMkLst>
            <pc:docMk/>
            <pc:sldMk cId="2956612343" sldId="267"/>
            <ac:spMk id="7" creationId="{50C2F1AE-742F-498E-906B-B55528B41C6F}"/>
          </ac:spMkLst>
        </pc:spChg>
        <pc:spChg chg="mod">
          <ac:chgData name="Violeta Kapageorgiadou" userId="2ef709477e1d44c7" providerId="LiveId" clId="{2D05EA28-A316-4A45-A6CF-A7ADD3C2F5D8}" dt="2025-04-07T11:57:17.929" v="232" actId="962"/>
          <ac:spMkLst>
            <pc:docMk/>
            <pc:sldMk cId="2956612343" sldId="267"/>
            <ac:spMk id="8" creationId="{430BDE48-B997-4CA8-9948-979F7A7B9F05}"/>
          </ac:spMkLst>
        </pc:spChg>
        <pc:spChg chg="mod">
          <ac:chgData name="Violeta Kapageorgiadou" userId="2ef709477e1d44c7" providerId="LiveId" clId="{2D05EA28-A316-4A45-A6CF-A7ADD3C2F5D8}" dt="2025-04-07T11:57:18.532" v="233" actId="962"/>
          <ac:spMkLst>
            <pc:docMk/>
            <pc:sldMk cId="2956612343" sldId="267"/>
            <ac:spMk id="9" creationId="{B8753D59-085E-A44D-3F79-512095B87ED0}"/>
          </ac:spMkLst>
        </pc:spChg>
        <pc:grpChg chg="mod">
          <ac:chgData name="Violeta Kapageorgiadou" userId="2ef709477e1d44c7" providerId="LiveId" clId="{2D05EA28-A316-4A45-A6CF-A7ADD3C2F5D8}" dt="2025-04-07T11:54:45.259" v="164" actId="962"/>
          <ac:grpSpMkLst>
            <pc:docMk/>
            <pc:sldMk cId="2956612343" sldId="267"/>
            <ac:grpSpMk id="16" creationId="{18D5EEB9-A4D6-AA23-62F0-B2208F0E8EE8}"/>
          </ac:grpSpMkLst>
        </pc:grpChg>
      </pc:sldChg>
      <pc:sldChg chg="modSp mod">
        <pc:chgData name="Violeta Kapageorgiadou" userId="2ef709477e1d44c7" providerId="LiveId" clId="{2D05EA28-A316-4A45-A6CF-A7ADD3C2F5D8}" dt="2025-04-07T11:47:32.593" v="0" actId="962"/>
        <pc:sldMkLst>
          <pc:docMk/>
          <pc:sldMk cId="752814286" sldId="275"/>
        </pc:sldMkLst>
        <pc:grpChg chg="mod">
          <ac:chgData name="Violeta Kapageorgiadou" userId="2ef709477e1d44c7" providerId="LiveId" clId="{2D05EA28-A316-4A45-A6CF-A7ADD3C2F5D8}" dt="2025-04-07T11:47:32.593" v="0" actId="962"/>
          <ac:grpSpMkLst>
            <pc:docMk/>
            <pc:sldMk cId="752814286" sldId="275"/>
            <ac:grpSpMk id="4" creationId="{4EA876FA-33D1-9588-8A2B-D3AACBB3AB72}"/>
          </ac:grpSpMkLst>
        </pc:grpChg>
      </pc:sldChg>
      <pc:sldChg chg="modSp mod">
        <pc:chgData name="Violeta Kapageorgiadou" userId="2ef709477e1d44c7" providerId="LiveId" clId="{2D05EA28-A316-4A45-A6CF-A7ADD3C2F5D8}" dt="2025-04-07T11:54:40.021" v="155" actId="962"/>
        <pc:sldMkLst>
          <pc:docMk/>
          <pc:sldMk cId="3740286033" sldId="277"/>
        </pc:sldMkLst>
        <pc:spChg chg="mod">
          <ac:chgData name="Violeta Kapageorgiadou" userId="2ef709477e1d44c7" providerId="LiveId" clId="{2D05EA28-A316-4A45-A6CF-A7ADD3C2F5D8}" dt="2025-04-07T11:47:41.509" v="9" actId="962"/>
          <ac:spMkLst>
            <pc:docMk/>
            <pc:sldMk cId="3740286033" sldId="277"/>
            <ac:spMk id="2" creationId="{3053292A-99D8-7D02-B5A7-7AB59E181D59}"/>
          </ac:spMkLst>
        </pc:spChg>
        <pc:grpChg chg="mod">
          <ac:chgData name="Violeta Kapageorgiadou" userId="2ef709477e1d44c7" providerId="LiveId" clId="{2D05EA28-A316-4A45-A6CF-A7ADD3C2F5D8}" dt="2025-04-07T11:54:40.021" v="155" actId="962"/>
          <ac:grpSpMkLst>
            <pc:docMk/>
            <pc:sldMk cId="3740286033" sldId="277"/>
            <ac:grpSpMk id="14" creationId="{D204CFB0-DEF4-B6A3-6C5D-BE27C1113F25}"/>
          </ac:grpSpMkLst>
        </pc:grpChg>
        <pc:picChg chg="mod">
          <ac:chgData name="Violeta Kapageorgiadou" userId="2ef709477e1d44c7" providerId="LiveId" clId="{2D05EA28-A316-4A45-A6CF-A7ADD3C2F5D8}" dt="2025-04-07T11:54:39.366" v="152" actId="962"/>
          <ac:picMkLst>
            <pc:docMk/>
            <pc:sldMk cId="3740286033" sldId="277"/>
            <ac:picMk id="8" creationId="{59A62F15-7AAE-4A1A-E3A9-3B7691C71D6C}"/>
          </ac:picMkLst>
        </pc:picChg>
      </pc:sldChg>
      <pc:sldChg chg="modSp mod">
        <pc:chgData name="Violeta Kapageorgiadou" userId="2ef709477e1d44c7" providerId="LiveId" clId="{2D05EA28-A316-4A45-A6CF-A7ADD3C2F5D8}" dt="2025-04-07T11:54:36.566" v="144" actId="962"/>
        <pc:sldMkLst>
          <pc:docMk/>
          <pc:sldMk cId="2496947791" sldId="278"/>
        </pc:sldMkLst>
        <pc:grpChg chg="mod">
          <ac:chgData name="Violeta Kapageorgiadou" userId="2ef709477e1d44c7" providerId="LiveId" clId="{2D05EA28-A316-4A45-A6CF-A7ADD3C2F5D8}" dt="2025-04-07T11:54:36.566" v="144" actId="962"/>
          <ac:grpSpMkLst>
            <pc:docMk/>
            <pc:sldMk cId="2496947791" sldId="278"/>
            <ac:grpSpMk id="16" creationId="{C67026CD-BCBC-896E-65D7-CE6B9353387A}"/>
          </ac:grpSpMkLst>
        </pc:grpChg>
        <pc:picChg chg="mod">
          <ac:chgData name="Violeta Kapageorgiadou" userId="2ef709477e1d44c7" providerId="LiveId" clId="{2D05EA28-A316-4A45-A6CF-A7ADD3C2F5D8}" dt="2025-04-07T11:54:35.390" v="143" actId="962"/>
          <ac:picMkLst>
            <pc:docMk/>
            <pc:sldMk cId="2496947791" sldId="278"/>
            <ac:picMk id="6" creationId="{92F8C7D1-9C80-D73D-3072-EDB484BFCBEA}"/>
          </ac:picMkLst>
        </pc:picChg>
      </pc:sldChg>
      <pc:sldChg chg="modSp mod">
        <pc:chgData name="Violeta Kapageorgiadou" userId="2ef709477e1d44c7" providerId="LiveId" clId="{2D05EA28-A316-4A45-A6CF-A7ADD3C2F5D8}" dt="2025-04-07T11:55:49.159" v="187" actId="962"/>
        <pc:sldMkLst>
          <pc:docMk/>
          <pc:sldMk cId="4250912181" sldId="393"/>
        </pc:sldMkLst>
        <pc:spChg chg="mod">
          <ac:chgData name="Violeta Kapageorgiadou" userId="2ef709477e1d44c7" providerId="LiveId" clId="{2D05EA28-A316-4A45-A6CF-A7ADD3C2F5D8}" dt="2025-04-07T11:47:41.493" v="5" actId="962"/>
          <ac:spMkLst>
            <pc:docMk/>
            <pc:sldMk cId="4250912181" sldId="393"/>
            <ac:spMk id="2" creationId="{A7586D8F-414E-9B9F-91FF-2D3E15CB60ED}"/>
          </ac:spMkLst>
        </pc:spChg>
        <pc:spChg chg="mod">
          <ac:chgData name="Violeta Kapageorgiadou" userId="2ef709477e1d44c7" providerId="LiveId" clId="{2D05EA28-A316-4A45-A6CF-A7ADD3C2F5D8}" dt="2025-04-07T11:47:41.493" v="6" actId="962"/>
          <ac:spMkLst>
            <pc:docMk/>
            <pc:sldMk cId="4250912181" sldId="393"/>
            <ac:spMk id="3" creationId="{FB1CB8A2-136A-C668-9D9F-4270FA332EA6}"/>
          </ac:spMkLst>
        </pc:spChg>
        <pc:spChg chg="mod">
          <ac:chgData name="Violeta Kapageorgiadou" userId="2ef709477e1d44c7" providerId="LiveId" clId="{2D05EA28-A316-4A45-A6CF-A7ADD3C2F5D8}" dt="2025-04-07T11:47:41.493" v="7" actId="962"/>
          <ac:spMkLst>
            <pc:docMk/>
            <pc:sldMk cId="4250912181" sldId="393"/>
            <ac:spMk id="4" creationId="{D7503C87-2FC2-0406-E2AB-ABBCD66617D7}"/>
          </ac:spMkLst>
        </pc:spChg>
        <pc:spChg chg="mod">
          <ac:chgData name="Violeta Kapageorgiadou" userId="2ef709477e1d44c7" providerId="LiveId" clId="{2D05EA28-A316-4A45-A6CF-A7ADD3C2F5D8}" dt="2025-04-07T11:55:49.159" v="187" actId="962"/>
          <ac:spMkLst>
            <pc:docMk/>
            <pc:sldMk cId="4250912181" sldId="393"/>
            <ac:spMk id="5" creationId="{70AA5C72-88EB-C002-64A0-0FBA06D4291E}"/>
          </ac:spMkLst>
        </pc:spChg>
        <pc:spChg chg="mod">
          <ac:chgData name="Violeta Kapageorgiadou" userId="2ef709477e1d44c7" providerId="LiveId" clId="{2D05EA28-A316-4A45-A6CF-A7ADD3C2F5D8}" dt="2025-04-07T11:55:45.857" v="186" actId="962"/>
          <ac:spMkLst>
            <pc:docMk/>
            <pc:sldMk cId="4250912181" sldId="393"/>
            <ac:spMk id="9" creationId="{9921E187-7F1C-C2CD-B552-3F3AC126FF71}"/>
          </ac:spMkLst>
        </pc:spChg>
        <pc:grpChg chg="mod">
          <ac:chgData name="Violeta Kapageorgiadou" userId="2ef709477e1d44c7" providerId="LiveId" clId="{2D05EA28-A316-4A45-A6CF-A7ADD3C2F5D8}" dt="2025-04-07T11:54:37.566" v="146" actId="962"/>
          <ac:grpSpMkLst>
            <pc:docMk/>
            <pc:sldMk cId="4250912181" sldId="393"/>
            <ac:grpSpMk id="14" creationId="{AE8FAE97-3906-5116-8E8E-C7AE5A274AB6}"/>
          </ac:grpSpMkLst>
        </pc:grpChg>
        <pc:picChg chg="mod">
          <ac:chgData name="Violeta Kapageorgiadou" userId="2ef709477e1d44c7" providerId="LiveId" clId="{2D05EA28-A316-4A45-A6CF-A7ADD3C2F5D8}" dt="2025-04-07T11:54:37.136" v="145" actId="962"/>
          <ac:picMkLst>
            <pc:docMk/>
            <pc:sldMk cId="4250912181" sldId="393"/>
            <ac:picMk id="7" creationId="{8A2199BB-5D86-EF70-EEDB-1543A4106CB4}"/>
          </ac:picMkLst>
        </pc:picChg>
      </pc:sldChg>
      <pc:sldChg chg="modSp mod">
        <pc:chgData name="Violeta Kapageorgiadou" userId="2ef709477e1d44c7" providerId="LiveId" clId="{2D05EA28-A316-4A45-A6CF-A7ADD3C2F5D8}" dt="2025-04-07T11:54:38.562" v="149" actId="962"/>
        <pc:sldMkLst>
          <pc:docMk/>
          <pc:sldMk cId="27738729" sldId="394"/>
        </pc:sldMkLst>
        <pc:spChg chg="mod">
          <ac:chgData name="Violeta Kapageorgiadou" userId="2ef709477e1d44c7" providerId="LiveId" clId="{2D05EA28-A316-4A45-A6CF-A7ADD3C2F5D8}" dt="2025-04-07T11:47:41.509" v="8" actId="962"/>
          <ac:spMkLst>
            <pc:docMk/>
            <pc:sldMk cId="27738729" sldId="394"/>
            <ac:spMk id="2" creationId="{98096F9D-60EA-197C-D7D7-CBA4DCE01223}"/>
          </ac:spMkLst>
        </pc:spChg>
        <pc:spChg chg="mod">
          <ac:chgData name="Violeta Kapageorgiadou" userId="2ef709477e1d44c7" providerId="LiveId" clId="{2D05EA28-A316-4A45-A6CF-A7ADD3C2F5D8}" dt="2025-04-07T11:51:23.801" v="96" actId="20577"/>
          <ac:spMkLst>
            <pc:docMk/>
            <pc:sldMk cId="27738729" sldId="394"/>
            <ac:spMk id="9" creationId="{9F4EF437-6A30-F56D-FAD9-392A336C6A7C}"/>
          </ac:spMkLst>
        </pc:spChg>
        <pc:grpChg chg="mod">
          <ac:chgData name="Violeta Kapageorgiadou" userId="2ef709477e1d44c7" providerId="LiveId" clId="{2D05EA28-A316-4A45-A6CF-A7ADD3C2F5D8}" dt="2025-04-07T11:54:38.562" v="149" actId="962"/>
          <ac:grpSpMkLst>
            <pc:docMk/>
            <pc:sldMk cId="27738729" sldId="394"/>
            <ac:grpSpMk id="14" creationId="{176A50D1-504B-9C16-9AA7-09497A5762E3}"/>
          </ac:grpSpMkLst>
        </pc:grpChg>
        <pc:picChg chg="mod">
          <ac:chgData name="Violeta Kapageorgiadou" userId="2ef709477e1d44c7" providerId="LiveId" clId="{2D05EA28-A316-4A45-A6CF-A7ADD3C2F5D8}" dt="2025-04-07T11:54:38.278" v="148" actId="962"/>
          <ac:picMkLst>
            <pc:docMk/>
            <pc:sldMk cId="27738729" sldId="394"/>
            <ac:picMk id="7" creationId="{1520824F-A47F-99C2-AFA9-391877AD4C9A}"/>
          </ac:picMkLst>
        </pc:picChg>
        <pc:picChg chg="mod">
          <ac:chgData name="Violeta Kapageorgiadou" userId="2ef709477e1d44c7" providerId="LiveId" clId="{2D05EA28-A316-4A45-A6CF-A7ADD3C2F5D8}" dt="2025-04-07T11:54:37.963" v="147" actId="962"/>
          <ac:picMkLst>
            <pc:docMk/>
            <pc:sldMk cId="27738729" sldId="394"/>
            <ac:picMk id="8" creationId="{1BD15B51-AFF6-FAFF-5DB3-BC0D05B1BAA0}"/>
          </ac:picMkLst>
        </pc:picChg>
      </pc:sldChg>
      <pc:sldChg chg="modSp mod">
        <pc:chgData name="Violeta Kapageorgiadou" userId="2ef709477e1d44c7" providerId="LiveId" clId="{2D05EA28-A316-4A45-A6CF-A7ADD3C2F5D8}" dt="2025-04-07T11:57:08.280" v="225" actId="962"/>
        <pc:sldMkLst>
          <pc:docMk/>
          <pc:sldMk cId="384480278" sldId="398"/>
        </pc:sldMkLst>
        <pc:spChg chg="mod">
          <ac:chgData name="Violeta Kapageorgiadou" userId="2ef709477e1d44c7" providerId="LiveId" clId="{2D05EA28-A316-4A45-A6CF-A7ADD3C2F5D8}" dt="2025-04-07T11:57:07.709" v="224" actId="962"/>
          <ac:spMkLst>
            <pc:docMk/>
            <pc:sldMk cId="384480278" sldId="398"/>
            <ac:spMk id="2" creationId="{EC8E4AFD-1F11-F9F2-5FC7-5CF7B1678A37}"/>
          </ac:spMkLst>
        </pc:spChg>
        <pc:spChg chg="mod">
          <ac:chgData name="Violeta Kapageorgiadou" userId="2ef709477e1d44c7" providerId="LiveId" clId="{2D05EA28-A316-4A45-A6CF-A7ADD3C2F5D8}" dt="2025-04-07T11:57:06.374" v="222" actId="962"/>
          <ac:spMkLst>
            <pc:docMk/>
            <pc:sldMk cId="384480278" sldId="398"/>
            <ac:spMk id="11" creationId="{62E846E5-916E-17BE-0C23-D0E8EAD730B5}"/>
          </ac:spMkLst>
        </pc:spChg>
        <pc:spChg chg="mod">
          <ac:chgData name="Violeta Kapageorgiadou" userId="2ef709477e1d44c7" providerId="LiveId" clId="{2D05EA28-A316-4A45-A6CF-A7ADD3C2F5D8}" dt="2025-04-07T11:57:07.075" v="223" actId="962"/>
          <ac:spMkLst>
            <pc:docMk/>
            <pc:sldMk cId="384480278" sldId="398"/>
            <ac:spMk id="15" creationId="{C7E4580C-00C4-4460-FBE1-90601A7C74CE}"/>
          </ac:spMkLst>
        </pc:spChg>
        <pc:picChg chg="mod">
          <ac:chgData name="Violeta Kapageorgiadou" userId="2ef709477e1d44c7" providerId="LiveId" clId="{2D05EA28-A316-4A45-A6CF-A7ADD3C2F5D8}" dt="2025-04-07T11:57:08.280" v="225" actId="962"/>
          <ac:picMkLst>
            <pc:docMk/>
            <pc:sldMk cId="384480278" sldId="398"/>
            <ac:picMk id="6" creationId="{73BD82FD-472C-DF5E-5420-8075735F4D50}"/>
          </ac:picMkLst>
        </pc:picChg>
      </pc:sldChg>
      <pc:sldChg chg="modSp mod">
        <pc:chgData name="Violeta Kapageorgiadou" userId="2ef709477e1d44c7" providerId="LiveId" clId="{2D05EA28-A316-4A45-A6CF-A7ADD3C2F5D8}" dt="2025-04-07T11:55:40.804" v="185" actId="962"/>
        <pc:sldMkLst>
          <pc:docMk/>
          <pc:sldMk cId="391931726" sldId="400"/>
        </pc:sldMkLst>
        <pc:spChg chg="mod">
          <ac:chgData name="Violeta Kapageorgiadou" userId="2ef709477e1d44c7" providerId="LiveId" clId="{2D05EA28-A316-4A45-A6CF-A7ADD3C2F5D8}" dt="2025-04-07T11:47:41.477" v="4" actId="962"/>
          <ac:spMkLst>
            <pc:docMk/>
            <pc:sldMk cId="391931726" sldId="400"/>
            <ac:spMk id="9" creationId="{39AB5317-36B2-F3DA-F30D-94C78E47C2FF}"/>
          </ac:spMkLst>
        </pc:spChg>
        <pc:spChg chg="mod">
          <ac:chgData name="Violeta Kapageorgiadou" userId="2ef709477e1d44c7" providerId="LiveId" clId="{2D05EA28-A316-4A45-A6CF-A7ADD3C2F5D8}" dt="2025-04-07T11:50:36.082" v="89" actId="33553"/>
          <ac:spMkLst>
            <pc:docMk/>
            <pc:sldMk cId="391931726" sldId="400"/>
            <ac:spMk id="31" creationId="{39F0869B-C995-9280-189C-C6CC0D8C64F4}"/>
          </ac:spMkLst>
        </pc:spChg>
        <pc:grpChg chg="mod">
          <ac:chgData name="Violeta Kapageorgiadou" userId="2ef709477e1d44c7" providerId="LiveId" clId="{2D05EA28-A316-4A45-A6CF-A7ADD3C2F5D8}" dt="2025-04-07T11:54:33.641" v="142" actId="962"/>
          <ac:grpSpMkLst>
            <pc:docMk/>
            <pc:sldMk cId="391931726" sldId="400"/>
            <ac:grpSpMk id="14" creationId="{D5B503D9-90AE-22BE-3E2F-E2C4B0A1C5B4}"/>
          </ac:grpSpMkLst>
        </pc:grpChg>
        <pc:picChg chg="mod">
          <ac:chgData name="Violeta Kapageorgiadou" userId="2ef709477e1d44c7" providerId="LiveId" clId="{2D05EA28-A316-4A45-A6CF-A7ADD3C2F5D8}" dt="2025-04-07T11:55:40.804" v="185" actId="962"/>
          <ac:picMkLst>
            <pc:docMk/>
            <pc:sldMk cId="391931726" sldId="400"/>
            <ac:picMk id="8" creationId="{48F73505-7E88-7C07-3659-90C6B8472E4A}"/>
          </ac:picMkLst>
        </pc:picChg>
      </pc:sldChg>
      <pc:sldChg chg="modSp mod">
        <pc:chgData name="Violeta Kapageorgiadou" userId="2ef709477e1d44c7" providerId="LiveId" clId="{2D05EA28-A316-4A45-A6CF-A7ADD3C2F5D8}" dt="2025-04-07T11:56:28.748" v="194" actId="962"/>
        <pc:sldMkLst>
          <pc:docMk/>
          <pc:sldMk cId="1119451718" sldId="401"/>
        </pc:sldMkLst>
        <pc:spChg chg="mod">
          <ac:chgData name="Violeta Kapageorgiadou" userId="2ef709477e1d44c7" providerId="LiveId" clId="{2D05EA28-A316-4A45-A6CF-A7ADD3C2F5D8}" dt="2025-04-07T11:56:28.748" v="194" actId="962"/>
          <ac:spMkLst>
            <pc:docMk/>
            <pc:sldMk cId="1119451718" sldId="401"/>
            <ac:spMk id="20" creationId="{2F0A23C1-0002-8F9C-ECFC-8F80567FDCE7}"/>
          </ac:spMkLst>
        </pc:spChg>
        <pc:picChg chg="mod">
          <ac:chgData name="Violeta Kapageorgiadou" userId="2ef709477e1d44c7" providerId="LiveId" clId="{2D05EA28-A316-4A45-A6CF-A7ADD3C2F5D8}" dt="2025-04-07T11:48:12.548" v="34" actId="962"/>
          <ac:picMkLst>
            <pc:docMk/>
            <pc:sldMk cId="1119451718" sldId="401"/>
            <ac:picMk id="13" creationId="{B85BCB63-69D4-3CE2-B879-5AE29CE6AE05}"/>
          </ac:picMkLst>
        </pc:picChg>
      </pc:sldChg>
      <pc:sldChg chg="modSp mod">
        <pc:chgData name="Violeta Kapageorgiadou" userId="2ef709477e1d44c7" providerId="LiveId" clId="{2D05EA28-A316-4A45-A6CF-A7ADD3C2F5D8}" dt="2025-04-07T11:54:38.842" v="150" actId="962"/>
        <pc:sldMkLst>
          <pc:docMk/>
          <pc:sldMk cId="1971825431" sldId="405"/>
        </pc:sldMkLst>
        <pc:spChg chg="mod">
          <ac:chgData name="Violeta Kapageorgiadou" userId="2ef709477e1d44c7" providerId="LiveId" clId="{2D05EA28-A316-4A45-A6CF-A7ADD3C2F5D8}" dt="2025-04-07T11:50:48.954" v="92" actId="33553"/>
          <ac:spMkLst>
            <pc:docMk/>
            <pc:sldMk cId="1971825431" sldId="405"/>
            <ac:spMk id="13" creationId="{D805C553-4050-810F-82DC-7EA0A8720439}"/>
          </ac:spMkLst>
        </pc:spChg>
        <pc:grpChg chg="mod">
          <ac:chgData name="Violeta Kapageorgiadou" userId="2ef709477e1d44c7" providerId="LiveId" clId="{2D05EA28-A316-4A45-A6CF-A7ADD3C2F5D8}" dt="2025-04-07T11:54:38.842" v="150" actId="962"/>
          <ac:grpSpMkLst>
            <pc:docMk/>
            <pc:sldMk cId="1971825431" sldId="405"/>
            <ac:grpSpMk id="11" creationId="{1EE64AAB-7C05-0BFC-F86D-211D53589208}"/>
          </ac:grpSpMkLst>
        </pc:grpChg>
      </pc:sldChg>
      <pc:sldChg chg="modSp mod">
        <pc:chgData name="Violeta Kapageorgiadou" userId="2ef709477e1d44c7" providerId="LiveId" clId="{2D05EA28-A316-4A45-A6CF-A7ADD3C2F5D8}" dt="2025-04-07T11:56:15.447" v="189" actId="962"/>
        <pc:sldMkLst>
          <pc:docMk/>
          <pc:sldMk cId="2106900397" sldId="406"/>
        </pc:sldMkLst>
        <pc:spChg chg="mod">
          <ac:chgData name="Violeta Kapageorgiadou" userId="2ef709477e1d44c7" providerId="LiveId" clId="{2D05EA28-A316-4A45-A6CF-A7ADD3C2F5D8}" dt="2025-04-07T11:50:54.493" v="93" actId="33553"/>
          <ac:spMkLst>
            <pc:docMk/>
            <pc:sldMk cId="2106900397" sldId="406"/>
            <ac:spMk id="5" creationId="{11A150BE-B9BD-11EF-8013-6CC526C7A901}"/>
          </ac:spMkLst>
        </pc:spChg>
        <pc:spChg chg="mod">
          <ac:chgData name="Violeta Kapageorgiadou" userId="2ef709477e1d44c7" providerId="LiveId" clId="{2D05EA28-A316-4A45-A6CF-A7ADD3C2F5D8}" dt="2025-04-07T11:56:15.447" v="189" actId="962"/>
          <ac:spMkLst>
            <pc:docMk/>
            <pc:sldMk cId="2106900397" sldId="406"/>
            <ac:spMk id="13" creationId="{3F479725-6108-3C80-F21B-4C14B185BB63}"/>
          </ac:spMkLst>
        </pc:spChg>
        <pc:spChg chg="mod">
          <ac:chgData name="Violeta Kapageorgiadou" userId="2ef709477e1d44c7" providerId="LiveId" clId="{2D05EA28-A316-4A45-A6CF-A7ADD3C2F5D8}" dt="2025-04-07T11:55:59.687" v="188" actId="962"/>
          <ac:spMkLst>
            <pc:docMk/>
            <pc:sldMk cId="2106900397" sldId="406"/>
            <ac:spMk id="14" creationId="{83A8DB13-8D96-F4F2-287D-33A8CDC502DC}"/>
          </ac:spMkLst>
        </pc:spChg>
        <pc:grpChg chg="mod">
          <ac:chgData name="Violeta Kapageorgiadou" userId="2ef709477e1d44c7" providerId="LiveId" clId="{2D05EA28-A316-4A45-A6CF-A7ADD3C2F5D8}" dt="2025-04-07T11:54:39.100" v="151" actId="962"/>
          <ac:grpSpMkLst>
            <pc:docMk/>
            <pc:sldMk cId="2106900397" sldId="406"/>
            <ac:grpSpMk id="19" creationId="{4F1E21FB-4841-C2EA-B7AF-C215F4593EAB}"/>
          </ac:grpSpMkLst>
        </pc:grpChg>
      </pc:sldChg>
      <pc:sldChg chg="modSp mod">
        <pc:chgData name="Violeta Kapageorgiadou" userId="2ef709477e1d44c7" providerId="LiveId" clId="{2D05EA28-A316-4A45-A6CF-A7ADD3C2F5D8}" dt="2025-04-07T11:54:14.969" v="137" actId="962"/>
        <pc:sldMkLst>
          <pc:docMk/>
          <pc:sldMk cId="622963084" sldId="410"/>
        </pc:sldMkLst>
        <pc:spChg chg="mod">
          <ac:chgData name="Violeta Kapageorgiadou" userId="2ef709477e1d44c7" providerId="LiveId" clId="{2D05EA28-A316-4A45-A6CF-A7ADD3C2F5D8}" dt="2025-04-07T11:54:11.905" v="131" actId="962"/>
          <ac:spMkLst>
            <pc:docMk/>
            <pc:sldMk cId="622963084" sldId="410"/>
            <ac:spMk id="20" creationId="{C60157B4-A841-4659-722B-149368092BC6}"/>
          </ac:spMkLst>
        </pc:spChg>
        <pc:spChg chg="mod ord">
          <ac:chgData name="Violeta Kapageorgiadou" userId="2ef709477e1d44c7" providerId="LiveId" clId="{2D05EA28-A316-4A45-A6CF-A7ADD3C2F5D8}" dt="2025-04-07T11:54:12.998" v="133" actId="962"/>
          <ac:spMkLst>
            <pc:docMk/>
            <pc:sldMk cId="622963084" sldId="410"/>
            <ac:spMk id="22" creationId="{0957326A-4374-D9DD-2598-FD4354ACBAF8}"/>
          </ac:spMkLst>
        </pc:spChg>
        <pc:grpChg chg="mod">
          <ac:chgData name="Violeta Kapageorgiadou" userId="2ef709477e1d44c7" providerId="LiveId" clId="{2D05EA28-A316-4A45-A6CF-A7ADD3C2F5D8}" dt="2025-04-07T11:54:14.088" v="135" actId="962"/>
          <ac:grpSpMkLst>
            <pc:docMk/>
            <pc:sldMk cId="622963084" sldId="410"/>
            <ac:grpSpMk id="11" creationId="{7F7F9693-DA36-F598-473D-13548DF3E9D8}"/>
          </ac:grpSpMkLst>
        </pc:grpChg>
        <pc:picChg chg="mod">
          <ac:chgData name="Violeta Kapageorgiadou" userId="2ef709477e1d44c7" providerId="LiveId" clId="{2D05EA28-A316-4A45-A6CF-A7ADD3C2F5D8}" dt="2025-04-07T11:54:13.584" v="134" actId="962"/>
          <ac:picMkLst>
            <pc:docMk/>
            <pc:sldMk cId="622963084" sldId="410"/>
            <ac:picMk id="3" creationId="{8977AEE4-90D0-F26B-00D2-E034DF07234D}"/>
          </ac:picMkLst>
        </pc:picChg>
        <pc:picChg chg="mod">
          <ac:chgData name="Violeta Kapageorgiadou" userId="2ef709477e1d44c7" providerId="LiveId" clId="{2D05EA28-A316-4A45-A6CF-A7ADD3C2F5D8}" dt="2025-04-07T11:54:14.969" v="137" actId="962"/>
          <ac:picMkLst>
            <pc:docMk/>
            <pc:sldMk cId="622963084" sldId="410"/>
            <ac:picMk id="7" creationId="{E102693C-5EC8-2CA4-DE79-F83EF97ABFCC}"/>
          </ac:picMkLst>
        </pc:picChg>
        <pc:picChg chg="mod ord">
          <ac:chgData name="Violeta Kapageorgiadou" userId="2ef709477e1d44c7" providerId="LiveId" clId="{2D05EA28-A316-4A45-A6CF-A7ADD3C2F5D8}" dt="2025-04-07T11:54:14.584" v="136" actId="962"/>
          <ac:picMkLst>
            <pc:docMk/>
            <pc:sldMk cId="622963084" sldId="410"/>
            <ac:picMk id="13" creationId="{4BADCCFC-170D-724B-5316-78ACFD2C7CC1}"/>
          </ac:picMkLst>
        </pc:picChg>
        <pc:picChg chg="mod">
          <ac:chgData name="Violeta Kapageorgiadou" userId="2ef709477e1d44c7" providerId="LiveId" clId="{2D05EA28-A316-4A45-A6CF-A7ADD3C2F5D8}" dt="2025-04-07T11:54:12.341" v="132" actId="962"/>
          <ac:picMkLst>
            <pc:docMk/>
            <pc:sldMk cId="622963084" sldId="410"/>
            <ac:picMk id="25" creationId="{D5AC5FDB-DC2D-FF54-140A-796E085A2CB4}"/>
          </ac:picMkLst>
        </pc:picChg>
      </pc:sldChg>
      <pc:sldChg chg="modSp mod">
        <pc:chgData name="Violeta Kapageorgiadou" userId="2ef709477e1d44c7" providerId="LiveId" clId="{2D05EA28-A316-4A45-A6CF-A7ADD3C2F5D8}" dt="2025-04-07T11:54:32.656" v="141" actId="962"/>
        <pc:sldMkLst>
          <pc:docMk/>
          <pc:sldMk cId="2624630061" sldId="411"/>
        </pc:sldMkLst>
        <pc:grpChg chg="mod">
          <ac:chgData name="Violeta Kapageorgiadou" userId="2ef709477e1d44c7" providerId="LiveId" clId="{2D05EA28-A316-4A45-A6CF-A7ADD3C2F5D8}" dt="2025-04-07T11:54:32.656" v="141" actId="962"/>
          <ac:grpSpMkLst>
            <pc:docMk/>
            <pc:sldMk cId="2624630061" sldId="411"/>
            <ac:grpSpMk id="23" creationId="{607F1967-4F4B-ADC8-D65C-FEDBB32BE945}"/>
          </ac:grpSpMkLst>
        </pc:grpChg>
        <pc:graphicFrameChg chg="modGraphic">
          <ac:chgData name="Violeta Kapageorgiadou" userId="2ef709477e1d44c7" providerId="LiveId" clId="{2D05EA28-A316-4A45-A6CF-A7ADD3C2F5D8}" dt="2025-04-07T11:53:23.573" v="126" actId="207"/>
          <ac:graphicFrameMkLst>
            <pc:docMk/>
            <pc:sldMk cId="2624630061" sldId="411"/>
            <ac:graphicFrameMk id="4" creationId="{93897051-DA8D-4072-A594-51769F8D52F5}"/>
          </ac:graphicFrameMkLst>
        </pc:graphicFrameChg>
      </pc:sldChg>
      <pc:sldChg chg="modSp mod">
        <pc:chgData name="Violeta Kapageorgiadou" userId="2ef709477e1d44c7" providerId="LiveId" clId="{2D05EA28-A316-4A45-A6CF-A7ADD3C2F5D8}" dt="2025-04-07T11:56:32.769" v="199" actId="962"/>
        <pc:sldMkLst>
          <pc:docMk/>
          <pc:sldMk cId="4212940577" sldId="413"/>
        </pc:sldMkLst>
        <pc:spChg chg="mod">
          <ac:chgData name="Violeta Kapageorgiadou" userId="2ef709477e1d44c7" providerId="LiveId" clId="{2D05EA28-A316-4A45-A6CF-A7ADD3C2F5D8}" dt="2025-04-07T11:56:32.769" v="199" actId="962"/>
          <ac:spMkLst>
            <pc:docMk/>
            <pc:sldMk cId="4212940577" sldId="413"/>
            <ac:spMk id="2" creationId="{4DF134F4-5310-EEEF-E856-B5312502E430}"/>
          </ac:spMkLst>
        </pc:spChg>
        <pc:spChg chg="mod">
          <ac:chgData name="Violeta Kapageorgiadou" userId="2ef709477e1d44c7" providerId="LiveId" clId="{2D05EA28-A316-4A45-A6CF-A7ADD3C2F5D8}" dt="2025-04-07T11:47:41.525" v="10" actId="962"/>
          <ac:spMkLst>
            <pc:docMk/>
            <pc:sldMk cId="4212940577" sldId="413"/>
            <ac:spMk id="3" creationId="{472FC34D-C212-3873-8045-CA62C0035A50}"/>
          </ac:spMkLst>
        </pc:spChg>
        <pc:spChg chg="mod">
          <ac:chgData name="Violeta Kapageorgiadou" userId="2ef709477e1d44c7" providerId="LiveId" clId="{2D05EA28-A316-4A45-A6CF-A7ADD3C2F5D8}" dt="2025-04-07T11:56:29.732" v="196" actId="962"/>
          <ac:spMkLst>
            <pc:docMk/>
            <pc:sldMk cId="4212940577" sldId="413"/>
            <ac:spMk id="12" creationId="{4539A58F-F8D9-26D0-8A0F-35E4A8BDDE04}"/>
          </ac:spMkLst>
        </pc:spChg>
        <pc:spChg chg="mod">
          <ac:chgData name="Violeta Kapageorgiadou" userId="2ef709477e1d44c7" providerId="LiveId" clId="{2D05EA28-A316-4A45-A6CF-A7ADD3C2F5D8}" dt="2025-04-07T11:56:32.095" v="198" actId="962"/>
          <ac:spMkLst>
            <pc:docMk/>
            <pc:sldMk cId="4212940577" sldId="413"/>
            <ac:spMk id="15" creationId="{249B77AE-C0DE-A95A-7E7E-07288A6FA3E2}"/>
          </ac:spMkLst>
        </pc:spChg>
        <pc:spChg chg="mod">
          <ac:chgData name="Violeta Kapageorgiadou" userId="2ef709477e1d44c7" providerId="LiveId" clId="{2D05EA28-A316-4A45-A6CF-A7ADD3C2F5D8}" dt="2025-04-07T11:56:29.160" v="195" actId="962"/>
          <ac:spMkLst>
            <pc:docMk/>
            <pc:sldMk cId="4212940577" sldId="413"/>
            <ac:spMk id="16" creationId="{84FAAB24-64D5-2039-73BB-4D20BFA1536A}"/>
          </ac:spMkLst>
        </pc:spChg>
        <pc:spChg chg="mod">
          <ac:chgData name="Violeta Kapageorgiadou" userId="2ef709477e1d44c7" providerId="LiveId" clId="{2D05EA28-A316-4A45-A6CF-A7ADD3C2F5D8}" dt="2025-04-07T11:56:30.544" v="197" actId="962"/>
          <ac:spMkLst>
            <pc:docMk/>
            <pc:sldMk cId="4212940577" sldId="413"/>
            <ac:spMk id="20" creationId="{B1F6B7B3-BB08-72D5-D430-46C500DA2F91}"/>
          </ac:spMkLst>
        </pc:spChg>
        <pc:grpChg chg="mod">
          <ac:chgData name="Violeta Kapageorgiadou" userId="2ef709477e1d44c7" providerId="LiveId" clId="{2D05EA28-A316-4A45-A6CF-A7ADD3C2F5D8}" dt="2025-04-07T11:54:41.623" v="159" actId="962"/>
          <ac:grpSpMkLst>
            <pc:docMk/>
            <pc:sldMk cId="4212940577" sldId="413"/>
            <ac:grpSpMk id="5" creationId="{CE580BA3-A7E4-E074-7EAE-CAAD250EF3F0}"/>
          </ac:grpSpMkLst>
        </pc:grpChg>
      </pc:sldChg>
      <pc:sldChg chg="modSp mod">
        <pc:chgData name="Violeta Kapageorgiadou" userId="2ef709477e1d44c7" providerId="LiveId" clId="{2D05EA28-A316-4A45-A6CF-A7ADD3C2F5D8}" dt="2025-04-07T11:56:21.922" v="193"/>
        <pc:sldMkLst>
          <pc:docMk/>
          <pc:sldMk cId="146773149" sldId="415"/>
        </pc:sldMkLst>
        <pc:spChg chg="mod ord">
          <ac:chgData name="Violeta Kapageorgiadou" userId="2ef709477e1d44c7" providerId="LiveId" clId="{2D05EA28-A316-4A45-A6CF-A7ADD3C2F5D8}" dt="2025-04-07T11:56:21.922" v="193"/>
          <ac:spMkLst>
            <pc:docMk/>
            <pc:sldMk cId="146773149" sldId="415"/>
            <ac:spMk id="18" creationId="{5EC35211-347B-5F71-7F94-FFB4EE62A5EC}"/>
          </ac:spMkLst>
        </pc:spChg>
        <pc:spChg chg="mod">
          <ac:chgData name="Violeta Kapageorgiadou" userId="2ef709477e1d44c7" providerId="LiveId" clId="{2D05EA28-A316-4A45-A6CF-A7ADD3C2F5D8}" dt="2025-04-07T11:56:19.686" v="191" actId="962"/>
          <ac:spMkLst>
            <pc:docMk/>
            <pc:sldMk cId="146773149" sldId="415"/>
            <ac:spMk id="20" creationId="{CB754B5D-F5E2-F642-73C9-6F6129F1B61B}"/>
          </ac:spMkLst>
        </pc:spChg>
        <pc:grpChg chg="mod">
          <ac:chgData name="Violeta Kapageorgiadou" userId="2ef709477e1d44c7" providerId="LiveId" clId="{2D05EA28-A316-4A45-A6CF-A7ADD3C2F5D8}" dt="2025-04-07T11:54:40.259" v="156" actId="962"/>
          <ac:grpSpMkLst>
            <pc:docMk/>
            <pc:sldMk cId="146773149" sldId="415"/>
            <ac:grpSpMk id="2" creationId="{0E7B9CCF-8191-6291-68F0-6B1AA8699C58}"/>
          </ac:grpSpMkLst>
        </pc:grpChg>
        <pc:picChg chg="mod">
          <ac:chgData name="Violeta Kapageorgiadou" userId="2ef709477e1d44c7" providerId="LiveId" clId="{2D05EA28-A316-4A45-A6CF-A7ADD3C2F5D8}" dt="2025-04-07T11:56:18.325" v="190" actId="962"/>
          <ac:picMkLst>
            <pc:docMk/>
            <pc:sldMk cId="146773149" sldId="415"/>
            <ac:picMk id="17" creationId="{FA501424-F304-8106-E47C-C83091521D8E}"/>
          </ac:picMkLst>
        </pc:picChg>
      </pc:sldChg>
      <pc:sldChg chg="modSp mod">
        <pc:chgData name="Violeta Kapageorgiadou" userId="2ef709477e1d44c7" providerId="LiveId" clId="{2D05EA28-A316-4A45-A6CF-A7ADD3C2F5D8}" dt="2025-04-07T11:54:40.719" v="157" actId="962"/>
        <pc:sldMkLst>
          <pc:docMk/>
          <pc:sldMk cId="3931086559" sldId="416"/>
        </pc:sldMkLst>
        <pc:grpChg chg="mod">
          <ac:chgData name="Violeta Kapageorgiadou" userId="2ef709477e1d44c7" providerId="LiveId" clId="{2D05EA28-A316-4A45-A6CF-A7ADD3C2F5D8}" dt="2025-04-07T11:54:40.719" v="157" actId="962"/>
          <ac:grpSpMkLst>
            <pc:docMk/>
            <pc:sldMk cId="3931086559" sldId="416"/>
            <ac:grpSpMk id="5" creationId="{BA09C140-2F39-65D7-BE5F-ECBF379A1159}"/>
          </ac:grpSpMkLst>
        </pc:grpChg>
      </pc:sldChg>
      <pc:sldChg chg="modSp mod">
        <pc:chgData name="Violeta Kapageorgiadou" userId="2ef709477e1d44c7" providerId="LiveId" clId="{2D05EA28-A316-4A45-A6CF-A7ADD3C2F5D8}" dt="2025-04-07T11:55:28.373" v="184" actId="962"/>
        <pc:sldMkLst>
          <pc:docMk/>
          <pc:sldMk cId="3481818048" sldId="418"/>
        </pc:sldMkLst>
        <pc:spChg chg="mod">
          <ac:chgData name="Violeta Kapageorgiadou" userId="2ef709477e1d44c7" providerId="LiveId" clId="{2D05EA28-A316-4A45-A6CF-A7ADD3C2F5D8}" dt="2025-04-07T11:54:55.533" v="168" actId="962"/>
          <ac:spMkLst>
            <pc:docMk/>
            <pc:sldMk cId="3481818048" sldId="418"/>
            <ac:spMk id="8" creationId="{71A92493-F6E6-97A0-91BF-AA777EFC7AAC}"/>
          </ac:spMkLst>
        </pc:spChg>
        <pc:spChg chg="mod">
          <ac:chgData name="Violeta Kapageorgiadou" userId="2ef709477e1d44c7" providerId="LiveId" clId="{2D05EA28-A316-4A45-A6CF-A7ADD3C2F5D8}" dt="2025-04-07T11:54:56.578" v="169" actId="962"/>
          <ac:spMkLst>
            <pc:docMk/>
            <pc:sldMk cId="3481818048" sldId="418"/>
            <ac:spMk id="9" creationId="{6C82DF7C-D8A5-9341-E705-1A90943CF0B4}"/>
          </ac:spMkLst>
        </pc:spChg>
        <pc:spChg chg="mod">
          <ac:chgData name="Violeta Kapageorgiadou" userId="2ef709477e1d44c7" providerId="LiveId" clId="{2D05EA28-A316-4A45-A6CF-A7ADD3C2F5D8}" dt="2025-04-07T11:54:58.448" v="172" actId="962"/>
          <ac:spMkLst>
            <pc:docMk/>
            <pc:sldMk cId="3481818048" sldId="418"/>
            <ac:spMk id="19" creationId="{A4E200B9-7BBD-EA7C-4F35-171CA85B36E6}"/>
          </ac:spMkLst>
        </pc:spChg>
        <pc:spChg chg="mod">
          <ac:chgData name="Violeta Kapageorgiadou" userId="2ef709477e1d44c7" providerId="LiveId" clId="{2D05EA28-A316-4A45-A6CF-A7ADD3C2F5D8}" dt="2025-04-07T11:47:41.448" v="1" actId="962"/>
          <ac:spMkLst>
            <pc:docMk/>
            <pc:sldMk cId="3481818048" sldId="418"/>
            <ac:spMk id="41" creationId="{1EF4A886-9D52-16BB-8173-4F4A6C2C6E76}"/>
          </ac:spMkLst>
        </pc:spChg>
        <pc:spChg chg="mod">
          <ac:chgData name="Violeta Kapageorgiadou" userId="2ef709477e1d44c7" providerId="LiveId" clId="{2D05EA28-A316-4A45-A6CF-A7ADD3C2F5D8}" dt="2025-04-07T11:54:57.574" v="170" actId="962"/>
          <ac:spMkLst>
            <pc:docMk/>
            <pc:sldMk cId="3481818048" sldId="418"/>
            <ac:spMk id="63" creationId="{473F2227-253D-6A58-9A28-25781BCD7957}"/>
          </ac:spMkLst>
        </pc:spChg>
        <pc:grpChg chg="mod">
          <ac:chgData name="Violeta Kapageorgiadou" userId="2ef709477e1d44c7" providerId="LiveId" clId="{2D05EA28-A316-4A45-A6CF-A7ADD3C2F5D8}" dt="2025-04-07T11:54:27.528" v="138" actId="962"/>
          <ac:grpSpMkLst>
            <pc:docMk/>
            <pc:sldMk cId="3481818048" sldId="418"/>
            <ac:grpSpMk id="2" creationId="{8E5FD43A-5E5F-EDF9-F330-76FD66561956}"/>
          </ac:grpSpMkLst>
        </pc:grpChg>
        <pc:grpChg chg="mod">
          <ac:chgData name="Violeta Kapageorgiadou" userId="2ef709477e1d44c7" providerId="LiveId" clId="{2D05EA28-A316-4A45-A6CF-A7ADD3C2F5D8}" dt="2025-04-07T11:55:28.373" v="184" actId="962"/>
          <ac:grpSpMkLst>
            <pc:docMk/>
            <pc:sldMk cId="3481818048" sldId="418"/>
            <ac:grpSpMk id="42" creationId="{A723145A-0E15-F92A-CDF0-BF87A9549DC8}"/>
          </ac:grpSpMkLst>
        </pc:grpChg>
        <pc:picChg chg="mod">
          <ac:chgData name="Violeta Kapageorgiadou" userId="2ef709477e1d44c7" providerId="LiveId" clId="{2D05EA28-A316-4A45-A6CF-A7ADD3C2F5D8}" dt="2025-04-07T11:55:04.377" v="174" actId="962"/>
          <ac:picMkLst>
            <pc:docMk/>
            <pc:sldMk cId="3481818048" sldId="418"/>
            <ac:picMk id="43" creationId="{8C837599-7CCA-D4FA-197D-5BFCE575E361}"/>
          </ac:picMkLst>
        </pc:picChg>
        <pc:picChg chg="mod">
          <ac:chgData name="Violeta Kapageorgiadou" userId="2ef709477e1d44c7" providerId="LiveId" clId="{2D05EA28-A316-4A45-A6CF-A7ADD3C2F5D8}" dt="2025-04-07T11:55:06.929" v="175" actId="962"/>
          <ac:picMkLst>
            <pc:docMk/>
            <pc:sldMk cId="3481818048" sldId="418"/>
            <ac:picMk id="45" creationId="{B639D50A-35B6-8D3C-73E8-3967FB7F1834}"/>
          </ac:picMkLst>
        </pc:picChg>
        <pc:picChg chg="mod">
          <ac:chgData name="Violeta Kapageorgiadou" userId="2ef709477e1d44c7" providerId="LiveId" clId="{2D05EA28-A316-4A45-A6CF-A7ADD3C2F5D8}" dt="2025-04-07T11:55:15.692" v="180" actId="962"/>
          <ac:picMkLst>
            <pc:docMk/>
            <pc:sldMk cId="3481818048" sldId="418"/>
            <ac:picMk id="49" creationId="{9B93653A-16B1-BD06-E5FE-FFEEE64B14A2}"/>
          </ac:picMkLst>
        </pc:picChg>
        <pc:picChg chg="mod">
          <ac:chgData name="Violeta Kapageorgiadou" userId="2ef709477e1d44c7" providerId="LiveId" clId="{2D05EA28-A316-4A45-A6CF-A7ADD3C2F5D8}" dt="2025-04-07T11:55:12.723" v="178" actId="962"/>
          <ac:picMkLst>
            <pc:docMk/>
            <pc:sldMk cId="3481818048" sldId="418"/>
            <ac:picMk id="58" creationId="{4E90C43C-24EA-E9C0-ADF6-7C4E583D48B4}"/>
          </ac:picMkLst>
        </pc:picChg>
        <pc:picChg chg="mod">
          <ac:chgData name="Violeta Kapageorgiadou" userId="2ef709477e1d44c7" providerId="LiveId" clId="{2D05EA28-A316-4A45-A6CF-A7ADD3C2F5D8}" dt="2025-04-07T11:55:10.963" v="177" actId="962"/>
          <ac:picMkLst>
            <pc:docMk/>
            <pc:sldMk cId="3481818048" sldId="418"/>
            <ac:picMk id="60" creationId="{C6D2A1CF-7BD9-10CD-9290-15FEBE4F60FB}"/>
          </ac:picMkLst>
        </pc:picChg>
        <pc:picChg chg="mod">
          <ac:chgData name="Violeta Kapageorgiadou" userId="2ef709477e1d44c7" providerId="LiveId" clId="{2D05EA28-A316-4A45-A6CF-A7ADD3C2F5D8}" dt="2025-04-07T11:55:09.123" v="176" actId="962"/>
          <ac:picMkLst>
            <pc:docMk/>
            <pc:sldMk cId="3481818048" sldId="418"/>
            <ac:picMk id="62" creationId="{E8DDF3AB-6875-ACEB-F8B7-1535E57A7E1F}"/>
          </ac:picMkLst>
        </pc:picChg>
      </pc:sldChg>
      <pc:sldChg chg="modSp mod">
        <pc:chgData name="Violeta Kapageorgiadou" userId="2ef709477e1d44c7" providerId="LiveId" clId="{2D05EA28-A316-4A45-A6CF-A7ADD3C2F5D8}" dt="2025-04-07T11:56:49.848" v="212" actId="962"/>
        <pc:sldMkLst>
          <pc:docMk/>
          <pc:sldMk cId="2093824764" sldId="419"/>
        </pc:sldMkLst>
        <pc:spChg chg="mod">
          <ac:chgData name="Violeta Kapageorgiadou" userId="2ef709477e1d44c7" providerId="LiveId" clId="{2D05EA28-A316-4A45-A6CF-A7ADD3C2F5D8}" dt="2025-04-07T11:56:49.848" v="212" actId="962"/>
          <ac:spMkLst>
            <pc:docMk/>
            <pc:sldMk cId="2093824764" sldId="419"/>
            <ac:spMk id="2" creationId="{291A8B8A-BF96-00E7-B4BD-592490DE57E5}"/>
          </ac:spMkLst>
        </pc:spChg>
        <pc:spChg chg="mod">
          <ac:chgData name="Violeta Kapageorgiadou" userId="2ef709477e1d44c7" providerId="LiveId" clId="{2D05EA28-A316-4A45-A6CF-A7ADD3C2F5D8}" dt="2025-04-07T11:56:48.499" v="209" actId="962"/>
          <ac:spMkLst>
            <pc:docMk/>
            <pc:sldMk cId="2093824764" sldId="419"/>
            <ac:spMk id="3" creationId="{47470147-99C6-D231-913A-91463DAC39C6}"/>
          </ac:spMkLst>
        </pc:spChg>
        <pc:spChg chg="mod">
          <ac:chgData name="Violeta Kapageorgiadou" userId="2ef709477e1d44c7" providerId="LiveId" clId="{2D05EA28-A316-4A45-A6CF-A7ADD3C2F5D8}" dt="2025-04-07T11:56:49.450" v="211" actId="962"/>
          <ac:spMkLst>
            <pc:docMk/>
            <pc:sldMk cId="2093824764" sldId="419"/>
            <ac:spMk id="5" creationId="{1EC8DA08-2D77-D416-C7C0-3AE71F5092D5}"/>
          </ac:spMkLst>
        </pc:spChg>
        <pc:spChg chg="mod">
          <ac:chgData name="Violeta Kapageorgiadou" userId="2ef709477e1d44c7" providerId="LiveId" clId="{2D05EA28-A316-4A45-A6CF-A7ADD3C2F5D8}" dt="2025-04-07T11:56:47.386" v="207" actId="962"/>
          <ac:spMkLst>
            <pc:docMk/>
            <pc:sldMk cId="2093824764" sldId="419"/>
            <ac:spMk id="18" creationId="{A390EF22-0CDA-053E-37B3-B3D76DAA9846}"/>
          </ac:spMkLst>
        </pc:spChg>
        <pc:spChg chg="mod">
          <ac:chgData name="Violeta Kapageorgiadou" userId="2ef709477e1d44c7" providerId="LiveId" clId="{2D05EA28-A316-4A45-A6CF-A7ADD3C2F5D8}" dt="2025-04-07T11:56:46.815" v="206" actId="962"/>
          <ac:spMkLst>
            <pc:docMk/>
            <pc:sldMk cId="2093824764" sldId="419"/>
            <ac:spMk id="19" creationId="{065E97D3-94AC-5B48-90DE-05857AB844D8}"/>
          </ac:spMkLst>
        </pc:spChg>
        <pc:spChg chg="mod">
          <ac:chgData name="Violeta Kapageorgiadou" userId="2ef709477e1d44c7" providerId="LiveId" clId="{2D05EA28-A316-4A45-A6CF-A7ADD3C2F5D8}" dt="2025-04-07T11:56:46.053" v="205" actId="962"/>
          <ac:spMkLst>
            <pc:docMk/>
            <pc:sldMk cId="2093824764" sldId="419"/>
            <ac:spMk id="20" creationId="{757DD89A-DC81-21B3-1C5C-9E39975AFEA6}"/>
          </ac:spMkLst>
        </pc:spChg>
        <pc:spChg chg="mod">
          <ac:chgData name="Violeta Kapageorgiadou" userId="2ef709477e1d44c7" providerId="LiveId" clId="{2D05EA28-A316-4A45-A6CF-A7ADD3C2F5D8}" dt="2025-04-07T11:56:45.418" v="204" actId="962"/>
          <ac:spMkLst>
            <pc:docMk/>
            <pc:sldMk cId="2093824764" sldId="419"/>
            <ac:spMk id="21" creationId="{9469BC5B-769C-1DDE-29A6-6BACC598D34C}"/>
          </ac:spMkLst>
        </pc:spChg>
        <pc:spChg chg="mod">
          <ac:chgData name="Violeta Kapageorgiadou" userId="2ef709477e1d44c7" providerId="LiveId" clId="{2D05EA28-A316-4A45-A6CF-A7ADD3C2F5D8}" dt="2025-04-07T11:56:49.031" v="210" actId="962"/>
          <ac:spMkLst>
            <pc:docMk/>
            <pc:sldMk cId="2093824764" sldId="419"/>
            <ac:spMk id="25" creationId="{2132B7A7-78E4-EB6F-F28E-9939A8466FC0}"/>
          </ac:spMkLst>
        </pc:spChg>
        <pc:spChg chg="mod">
          <ac:chgData name="Violeta Kapageorgiadou" userId="2ef709477e1d44c7" providerId="LiveId" clId="{2D05EA28-A316-4A45-A6CF-A7ADD3C2F5D8}" dt="2025-04-07T11:56:47.943" v="208" actId="962"/>
          <ac:spMkLst>
            <pc:docMk/>
            <pc:sldMk cId="2093824764" sldId="419"/>
            <ac:spMk id="27" creationId="{0F02BDB7-11A8-41E6-9A03-1CE4CABA5D14}"/>
          </ac:spMkLst>
        </pc:spChg>
        <pc:grpChg chg="mod">
          <ac:chgData name="Violeta Kapageorgiadou" userId="2ef709477e1d44c7" providerId="LiveId" clId="{2D05EA28-A316-4A45-A6CF-A7ADD3C2F5D8}" dt="2025-04-07T11:54:42.657" v="161" actId="962"/>
          <ac:grpSpMkLst>
            <pc:docMk/>
            <pc:sldMk cId="2093824764" sldId="419"/>
            <ac:grpSpMk id="4" creationId="{3ACA13D5-0EED-856B-419E-15CA46D2FCD5}"/>
          </ac:grpSpMkLst>
        </pc:grpChg>
      </pc:sldChg>
      <pc:sldChg chg="modSp mod">
        <pc:chgData name="Violeta Kapageorgiadou" userId="2ef709477e1d44c7" providerId="LiveId" clId="{2D05EA28-A316-4A45-A6CF-A7ADD3C2F5D8}" dt="2025-04-07T11:54:41.322" v="158" actId="962"/>
        <pc:sldMkLst>
          <pc:docMk/>
          <pc:sldMk cId="226971962" sldId="421"/>
        </pc:sldMkLst>
        <pc:grpChg chg="mod">
          <ac:chgData name="Violeta Kapageorgiadou" userId="2ef709477e1d44c7" providerId="LiveId" clId="{2D05EA28-A316-4A45-A6CF-A7ADD3C2F5D8}" dt="2025-04-07T11:54:41.322" v="158" actId="962"/>
          <ac:grpSpMkLst>
            <pc:docMk/>
            <pc:sldMk cId="226971962" sldId="421"/>
            <ac:grpSpMk id="10" creationId="{3AA1AE4F-03AA-4115-D933-13DF6334B368}"/>
          </ac:grpSpMkLst>
        </pc:grpChg>
      </pc:sldChg>
      <pc:sldChg chg="modSp mod">
        <pc:chgData name="Violeta Kapageorgiadou" userId="2ef709477e1d44c7" providerId="LiveId" clId="{2D05EA28-A316-4A45-A6CF-A7ADD3C2F5D8}" dt="2025-04-07T11:56:54.615" v="213" actId="962"/>
        <pc:sldMkLst>
          <pc:docMk/>
          <pc:sldMk cId="832299947" sldId="422"/>
        </pc:sldMkLst>
        <pc:spChg chg="mod">
          <ac:chgData name="Violeta Kapageorgiadou" userId="2ef709477e1d44c7" providerId="LiveId" clId="{2D05EA28-A316-4A45-A6CF-A7ADD3C2F5D8}" dt="2025-04-07T11:56:54.615" v="213" actId="962"/>
          <ac:spMkLst>
            <pc:docMk/>
            <pc:sldMk cId="832299947" sldId="422"/>
            <ac:spMk id="22" creationId="{F64934E1-98D5-E5B0-9CFA-C99B5E5CD4A2}"/>
          </ac:spMkLst>
        </pc:spChg>
        <pc:grpChg chg="mod">
          <ac:chgData name="Violeta Kapageorgiadou" userId="2ef709477e1d44c7" providerId="LiveId" clId="{2D05EA28-A316-4A45-A6CF-A7ADD3C2F5D8}" dt="2025-04-07T11:54:43.976" v="162" actId="962"/>
          <ac:grpSpMkLst>
            <pc:docMk/>
            <pc:sldMk cId="832299947" sldId="422"/>
            <ac:grpSpMk id="10" creationId="{41EDD45D-3EEE-8EBD-8F34-D1D4B06E2694}"/>
          </ac:grpSpMkLst>
        </pc:grpChg>
      </pc:sldChg>
      <pc:sldChg chg="modSp mod">
        <pc:chgData name="Violeta Kapageorgiadou" userId="2ef709477e1d44c7" providerId="LiveId" clId="{2D05EA28-A316-4A45-A6CF-A7ADD3C2F5D8}" dt="2025-04-07T11:57:00.167" v="221" actId="962"/>
        <pc:sldMkLst>
          <pc:docMk/>
          <pc:sldMk cId="2690291783" sldId="423"/>
        </pc:sldMkLst>
        <pc:spChg chg="mod">
          <ac:chgData name="Violeta Kapageorgiadou" userId="2ef709477e1d44c7" providerId="LiveId" clId="{2D05EA28-A316-4A45-A6CF-A7ADD3C2F5D8}" dt="2025-04-07T11:56:57.029" v="216" actId="962"/>
          <ac:spMkLst>
            <pc:docMk/>
            <pc:sldMk cId="2690291783" sldId="423"/>
            <ac:spMk id="2" creationId="{D28EE0B0-D886-2FF1-F9B7-107F5EAB6C86}"/>
          </ac:spMkLst>
        </pc:spChg>
        <pc:spChg chg="mod">
          <ac:chgData name="Violeta Kapageorgiadou" userId="2ef709477e1d44c7" providerId="LiveId" clId="{2D05EA28-A316-4A45-A6CF-A7ADD3C2F5D8}" dt="2025-04-07T11:56:57.628" v="217" actId="962"/>
          <ac:spMkLst>
            <pc:docMk/>
            <pc:sldMk cId="2690291783" sldId="423"/>
            <ac:spMk id="6" creationId="{2F6D20F0-43A5-22C3-10E1-2201D1840ECE}"/>
          </ac:spMkLst>
        </pc:spChg>
        <pc:spChg chg="mod">
          <ac:chgData name="Violeta Kapageorgiadou" userId="2ef709477e1d44c7" providerId="LiveId" clId="{2D05EA28-A316-4A45-A6CF-A7ADD3C2F5D8}" dt="2025-04-07T11:56:58.324" v="218" actId="962"/>
          <ac:spMkLst>
            <pc:docMk/>
            <pc:sldMk cId="2690291783" sldId="423"/>
            <ac:spMk id="10" creationId="{4BD623F2-6796-5FEE-EE0F-D7DBD0D664FD}"/>
          </ac:spMkLst>
        </pc:spChg>
        <pc:spChg chg="mod">
          <ac:chgData name="Violeta Kapageorgiadou" userId="2ef709477e1d44c7" providerId="LiveId" clId="{2D05EA28-A316-4A45-A6CF-A7ADD3C2F5D8}" dt="2025-04-07T11:56:59.662" v="220" actId="962"/>
          <ac:spMkLst>
            <pc:docMk/>
            <pc:sldMk cId="2690291783" sldId="423"/>
            <ac:spMk id="22" creationId="{60238257-0C7F-1BB5-5FBB-4A09E45861F3}"/>
          </ac:spMkLst>
        </pc:spChg>
        <pc:spChg chg="mod">
          <ac:chgData name="Violeta Kapageorgiadou" userId="2ef709477e1d44c7" providerId="LiveId" clId="{2D05EA28-A316-4A45-A6CF-A7ADD3C2F5D8}" dt="2025-04-07T11:57:00.167" v="221" actId="962"/>
          <ac:spMkLst>
            <pc:docMk/>
            <pc:sldMk cId="2690291783" sldId="423"/>
            <ac:spMk id="23" creationId="{47C1E127-3C2B-32CE-7A9B-F4FE9AB95B8F}"/>
          </ac:spMkLst>
        </pc:spChg>
        <pc:grpChg chg="mod">
          <ac:chgData name="Violeta Kapageorgiadou" userId="2ef709477e1d44c7" providerId="LiveId" clId="{2D05EA28-A316-4A45-A6CF-A7ADD3C2F5D8}" dt="2025-04-07T11:56:59.089" v="219" actId="962"/>
          <ac:grpSpMkLst>
            <pc:docMk/>
            <pc:sldMk cId="2690291783" sldId="423"/>
            <ac:grpSpMk id="11" creationId="{AA975A43-9ABF-32F9-5FF3-D3033D1BD138}"/>
          </ac:grpSpMkLst>
        </pc:grpChg>
      </pc:sldChg>
      <pc:sldChg chg="addSp delSp modSp mod">
        <pc:chgData name="Violeta Kapageorgiadou" userId="2ef709477e1d44c7" providerId="LiveId" clId="{2D05EA28-A316-4A45-A6CF-A7ADD3C2F5D8}" dt="2025-04-07T11:54:31.815" v="140" actId="962"/>
        <pc:sldMkLst>
          <pc:docMk/>
          <pc:sldMk cId="4171755140" sldId="424"/>
        </pc:sldMkLst>
        <pc:spChg chg="add del mod">
          <ac:chgData name="Violeta Kapageorgiadou" userId="2ef709477e1d44c7" providerId="LiveId" clId="{2D05EA28-A316-4A45-A6CF-A7ADD3C2F5D8}" dt="2025-04-07T11:49:29.081" v="48" actId="478"/>
          <ac:spMkLst>
            <pc:docMk/>
            <pc:sldMk cId="4171755140" sldId="424"/>
            <ac:spMk id="2" creationId="{481A3762-A860-3DE2-8FEB-0FD67B201F2F}"/>
          </ac:spMkLst>
        </pc:spChg>
        <pc:spChg chg="add mod">
          <ac:chgData name="Violeta Kapageorgiadou" userId="2ef709477e1d44c7" providerId="LiveId" clId="{2D05EA28-A316-4A45-A6CF-A7ADD3C2F5D8}" dt="2025-04-07T11:50:24.166" v="88" actId="113"/>
          <ac:spMkLst>
            <pc:docMk/>
            <pc:sldMk cId="4171755140" sldId="424"/>
            <ac:spMk id="3" creationId="{9DF04583-5178-7763-E9AB-71C4A23B50A5}"/>
          </ac:spMkLst>
        </pc:spChg>
        <pc:spChg chg="mod">
          <ac:chgData name="Violeta Kapageorgiadou" userId="2ef709477e1d44c7" providerId="LiveId" clId="{2D05EA28-A316-4A45-A6CF-A7ADD3C2F5D8}" dt="2025-04-07T11:47:41.471" v="3" actId="962"/>
          <ac:spMkLst>
            <pc:docMk/>
            <pc:sldMk cId="4171755140" sldId="424"/>
            <ac:spMk id="19" creationId="{3B2E2250-8516-97D2-3D73-02762A6878BE}"/>
          </ac:spMkLst>
        </pc:spChg>
        <pc:grpChg chg="mod">
          <ac:chgData name="Violeta Kapageorgiadou" userId="2ef709477e1d44c7" providerId="LiveId" clId="{2D05EA28-A316-4A45-A6CF-A7ADD3C2F5D8}" dt="2025-04-07T11:54:31.815" v="140" actId="962"/>
          <ac:grpSpMkLst>
            <pc:docMk/>
            <pc:sldMk cId="4171755140" sldId="424"/>
            <ac:grpSpMk id="9" creationId="{6EE013FB-D64B-AC8A-3C93-4FF7235AAE3C}"/>
          </ac:grpSpMkLst>
        </pc:grpChg>
        <pc:picChg chg="mod">
          <ac:chgData name="Violeta Kapageorgiadou" userId="2ef709477e1d44c7" providerId="LiveId" clId="{2D05EA28-A316-4A45-A6CF-A7ADD3C2F5D8}" dt="2025-04-07T11:48:12.516" v="28" actId="962"/>
          <ac:picMkLst>
            <pc:docMk/>
            <pc:sldMk cId="4171755140" sldId="424"/>
            <ac:picMk id="8" creationId="{4F701035-06A4-8374-9498-8C1CF9CF7F40}"/>
          </ac:picMkLst>
        </pc:picChg>
      </pc:sldChg>
    </pc:docChg>
  </pc:docChgLst>
  <pc:docChgLst>
    <pc:chgData name="Violeta.Kapageorgiadou" userId="b7e1a1ad-2cdd-4944-9cdf-f47e617f4021" providerId="ADAL" clId="{C9A51A62-BA41-4757-A389-B2B39920B061}"/>
    <pc:docChg chg="custSel delSld modSld">
      <pc:chgData name="Violeta.Kapageorgiadou" userId="b7e1a1ad-2cdd-4944-9cdf-f47e617f4021" providerId="ADAL" clId="{C9A51A62-BA41-4757-A389-B2B39920B061}" dt="2025-02-10T16:25:06.861" v="61" actId="1076"/>
      <pc:docMkLst>
        <pc:docMk/>
      </pc:docMkLst>
      <pc:sldChg chg="addSp delSp modSp mod">
        <pc:chgData name="Violeta.Kapageorgiadou" userId="b7e1a1ad-2cdd-4944-9cdf-f47e617f4021" providerId="ADAL" clId="{C9A51A62-BA41-4757-A389-B2B39920B061}" dt="2025-02-10T15:25:32.699" v="42" actId="14100"/>
        <pc:sldMkLst>
          <pc:docMk/>
          <pc:sldMk cId="4250089896" sldId="262"/>
        </pc:sldMkLst>
        <pc:spChg chg="add mod ord">
          <ac:chgData name="Violeta.Kapageorgiadou" userId="b7e1a1ad-2cdd-4944-9cdf-f47e617f4021" providerId="ADAL" clId="{C9A51A62-BA41-4757-A389-B2B39920B061}" dt="2025-02-10T15:25:32.699" v="42" actId="14100"/>
          <ac:spMkLst>
            <pc:docMk/>
            <pc:sldMk cId="4250089896" sldId="262"/>
            <ac:spMk id="5" creationId="{C1528A63-A737-D72C-636B-9A7E8579CEBF}"/>
          </ac:spMkLst>
        </pc:spChg>
        <pc:spChg chg="mod">
          <ac:chgData name="Violeta.Kapageorgiadou" userId="b7e1a1ad-2cdd-4944-9cdf-f47e617f4021" providerId="ADAL" clId="{C9A51A62-BA41-4757-A389-B2B39920B061}" dt="2025-02-10T14:05:48.831" v="26" actId="1076"/>
          <ac:spMkLst>
            <pc:docMk/>
            <pc:sldMk cId="4250089896" sldId="262"/>
            <ac:spMk id="6" creationId="{B174C786-CFBF-4991-4742-6C53EE2AAE35}"/>
          </ac:spMkLst>
        </pc:spChg>
      </pc:sldChg>
      <pc:sldChg chg="del">
        <pc:chgData name="Violeta.Kapageorgiadou" userId="b7e1a1ad-2cdd-4944-9cdf-f47e617f4021" providerId="ADAL" clId="{C9A51A62-BA41-4757-A389-B2B39920B061}" dt="2025-02-10T15:02:51.802" v="33" actId="47"/>
        <pc:sldMkLst>
          <pc:docMk/>
          <pc:sldMk cId="1211995302" sldId="263"/>
        </pc:sldMkLst>
      </pc:sldChg>
      <pc:sldChg chg="addSp delSp modSp mod">
        <pc:chgData name="Violeta.Kapageorgiadou" userId="b7e1a1ad-2cdd-4944-9cdf-f47e617f4021" providerId="ADAL" clId="{C9A51A62-BA41-4757-A389-B2B39920B061}" dt="2025-02-10T13:45:11.920" v="5" actId="27614"/>
        <pc:sldMkLst>
          <pc:docMk/>
          <pc:sldMk cId="622963084" sldId="410"/>
        </pc:sldMkLst>
        <pc:picChg chg="add mod">
          <ac:chgData name="Violeta.Kapageorgiadou" userId="b7e1a1ad-2cdd-4944-9cdf-f47e617f4021" providerId="ADAL" clId="{C9A51A62-BA41-4757-A389-B2B39920B061}" dt="2025-02-10T13:43:18.196" v="2" actId="27614"/>
          <ac:picMkLst>
            <pc:docMk/>
            <pc:sldMk cId="622963084" sldId="410"/>
            <ac:picMk id="7" creationId="{E102693C-5EC8-2CA4-DE79-F83EF97ABFCC}"/>
          </ac:picMkLst>
        </pc:picChg>
        <pc:picChg chg="add mod">
          <ac:chgData name="Violeta.Kapageorgiadou" userId="b7e1a1ad-2cdd-4944-9cdf-f47e617f4021" providerId="ADAL" clId="{C9A51A62-BA41-4757-A389-B2B39920B061}" dt="2025-02-10T13:45:11.920" v="5" actId="27614"/>
          <ac:picMkLst>
            <pc:docMk/>
            <pc:sldMk cId="622963084" sldId="410"/>
            <ac:picMk id="13" creationId="{4BADCCFC-170D-724B-5316-78ACFD2C7CC1}"/>
          </ac:picMkLst>
        </pc:picChg>
      </pc:sldChg>
      <pc:sldChg chg="modSp mod">
        <pc:chgData name="Violeta.Kapageorgiadou" userId="b7e1a1ad-2cdd-4944-9cdf-f47e617f4021" providerId="ADAL" clId="{C9A51A62-BA41-4757-A389-B2B39920B061}" dt="2025-02-10T16:22:57.873" v="59" actId="255"/>
        <pc:sldMkLst>
          <pc:docMk/>
          <pc:sldMk cId="4212940577" sldId="413"/>
        </pc:sldMkLst>
        <pc:spChg chg="mod">
          <ac:chgData name="Violeta.Kapageorgiadou" userId="b7e1a1ad-2cdd-4944-9cdf-f47e617f4021" providerId="ADAL" clId="{C9A51A62-BA41-4757-A389-B2B39920B061}" dt="2025-02-10T16:22:57.873" v="59" actId="255"/>
          <ac:spMkLst>
            <pc:docMk/>
            <pc:sldMk cId="4212940577" sldId="413"/>
            <ac:spMk id="15" creationId="{249B77AE-C0DE-A95A-7E7E-07288A6FA3E2}"/>
          </ac:spMkLst>
        </pc:spChg>
        <pc:spChg chg="mod">
          <ac:chgData name="Violeta.Kapageorgiadou" userId="b7e1a1ad-2cdd-4944-9cdf-f47e617f4021" providerId="ADAL" clId="{C9A51A62-BA41-4757-A389-B2B39920B061}" dt="2025-02-10T14:50:59.263" v="31" actId="20577"/>
          <ac:spMkLst>
            <pc:docMk/>
            <pc:sldMk cId="4212940577" sldId="413"/>
            <ac:spMk id="16" creationId="{84FAAB24-64D5-2039-73BB-4D20BFA1536A}"/>
          </ac:spMkLst>
        </pc:spChg>
        <pc:spChg chg="mod">
          <ac:chgData name="Violeta.Kapageorgiadou" userId="b7e1a1ad-2cdd-4944-9cdf-f47e617f4021" providerId="ADAL" clId="{C9A51A62-BA41-4757-A389-B2B39920B061}" dt="2025-02-10T16:22:00.536" v="58" actId="20577"/>
          <ac:spMkLst>
            <pc:docMk/>
            <pc:sldMk cId="4212940577" sldId="413"/>
            <ac:spMk id="20" creationId="{B1F6B7B3-BB08-72D5-D430-46C500DA2F91}"/>
          </ac:spMkLst>
        </pc:spChg>
      </pc:sldChg>
      <pc:sldChg chg="modSp mod">
        <pc:chgData name="Violeta.Kapageorgiadou" userId="b7e1a1ad-2cdd-4944-9cdf-f47e617f4021" providerId="ADAL" clId="{C9A51A62-BA41-4757-A389-B2B39920B061}" dt="2025-02-10T16:25:06.861" v="61" actId="1076"/>
        <pc:sldMkLst>
          <pc:docMk/>
          <pc:sldMk cId="832299947" sldId="422"/>
        </pc:sldMkLst>
        <pc:spChg chg="mod">
          <ac:chgData name="Violeta.Kapageorgiadou" userId="b7e1a1ad-2cdd-4944-9cdf-f47e617f4021" providerId="ADAL" clId="{C9A51A62-BA41-4757-A389-B2B39920B061}" dt="2025-02-10T16:24:35.182" v="60" actId="1076"/>
          <ac:spMkLst>
            <pc:docMk/>
            <pc:sldMk cId="832299947" sldId="422"/>
            <ac:spMk id="4" creationId="{AB8FDE86-D815-A8EF-AECB-D580ED9CAC80}"/>
          </ac:spMkLst>
        </pc:spChg>
        <pc:spChg chg="mod">
          <ac:chgData name="Violeta.Kapageorgiadou" userId="b7e1a1ad-2cdd-4944-9cdf-f47e617f4021" providerId="ADAL" clId="{C9A51A62-BA41-4757-A389-B2B39920B061}" dt="2025-02-10T16:25:06.861" v="61" actId="1076"/>
          <ac:spMkLst>
            <pc:docMk/>
            <pc:sldMk cId="832299947" sldId="422"/>
            <ac:spMk id="21" creationId="{0B6A44ED-A660-23A7-9C45-417C17B342A7}"/>
          </ac:spMkLst>
        </pc:spChg>
      </pc:sldChg>
      <pc:sldChg chg="modSp mod">
        <pc:chgData name="Violeta.Kapageorgiadou" userId="b7e1a1ad-2cdd-4944-9cdf-f47e617f4021" providerId="ADAL" clId="{C9A51A62-BA41-4757-A389-B2B39920B061}" dt="2025-02-10T15:00:10.037" v="32" actId="20577"/>
        <pc:sldMkLst>
          <pc:docMk/>
          <pc:sldMk cId="2690291783" sldId="423"/>
        </pc:sldMkLst>
        <pc:spChg chg="mod">
          <ac:chgData name="Violeta.Kapageorgiadou" userId="b7e1a1ad-2cdd-4944-9cdf-f47e617f4021" providerId="ADAL" clId="{C9A51A62-BA41-4757-A389-B2B39920B061}" dt="2025-02-10T15:00:10.037" v="32" actId="20577"/>
          <ac:spMkLst>
            <pc:docMk/>
            <pc:sldMk cId="2690291783" sldId="423"/>
            <ac:spMk id="10" creationId="{4BD623F2-6796-5FEE-EE0F-D7DBD0D664F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B2E815-0D19-41DC-B01B-4D608769620A}" type="doc">
      <dgm:prSet loTypeId="urn:microsoft.com/office/officeart/2016/7/layout/RoundedRectangleTimeline" loCatId="other" qsTypeId="urn:microsoft.com/office/officeart/2005/8/quickstyle/simple2" qsCatId="simple" csTypeId="urn:microsoft.com/office/officeart/2005/8/colors/colorful1" csCatId="colorful" phldr="1"/>
      <dgm:spPr/>
      <dgm:t>
        <a:bodyPr rtlCol="0"/>
        <a:lstStyle/>
        <a:p>
          <a:pPr rtl="0"/>
          <a:endParaRPr lang="en-GB"/>
        </a:p>
      </dgm:t>
    </dgm:pt>
    <dgm:pt modelId="{4259F840-24E7-476F-9F30-482E46395856}">
      <dgm:prSet phldrT="[Text]" custT="1"/>
      <dgm:spPr/>
      <dgm:t>
        <a:bodyPr rtlCol="0"/>
        <a:lstStyle/>
        <a:p>
          <a:pPr rtl="0"/>
          <a:r>
            <a:rPr lang="en-GB" sz="1800" dirty="0">
              <a:solidFill>
                <a:schemeClr val="tx1"/>
              </a:solidFill>
              <a:latin typeface="+mn-lt"/>
            </a:rPr>
            <a:t>WP1</a:t>
          </a:r>
        </a:p>
      </dgm:t>
    </dgm:pt>
    <dgm:pt modelId="{FCE8068D-7E50-4749-A8D0-ADEDAC5637B3}" type="parTrans" cxnId="{42EE41D1-3C16-4937-BB38-B076896C09A0}">
      <dgm:prSet/>
      <dgm:spPr/>
      <dgm:t>
        <a:bodyPr rtlCol="0"/>
        <a:lstStyle/>
        <a:p>
          <a:pPr rtl="0"/>
          <a:endParaRPr lang="en-GB" sz="1800">
            <a:solidFill>
              <a:schemeClr val="tx1"/>
            </a:solidFill>
            <a:latin typeface="+mn-lt"/>
          </a:endParaRPr>
        </a:p>
      </dgm:t>
    </dgm:pt>
    <dgm:pt modelId="{DCC444A4-F20A-48F5-A61E-47BFFF185A57}" type="sibTrans" cxnId="{42EE41D1-3C16-4937-BB38-B076896C09A0}">
      <dgm:prSet/>
      <dgm:spPr/>
      <dgm:t>
        <a:bodyPr rtlCol="0"/>
        <a:lstStyle/>
        <a:p>
          <a:pPr rtl="0"/>
          <a:endParaRPr lang="en-GB" sz="1800">
            <a:solidFill>
              <a:schemeClr val="tx1"/>
            </a:solidFill>
            <a:latin typeface="+mn-lt"/>
          </a:endParaRPr>
        </a:p>
      </dgm:t>
    </dgm:pt>
    <dgm:pt modelId="{B54C8F6C-BE1E-4EAB-B7A0-48DE01FFAA36}">
      <dgm:prSet phldrT="[Text]" custT="1"/>
      <dgm:spPr/>
      <dgm:t>
        <a:bodyPr rtlCol="0"/>
        <a:lstStyle/>
        <a:p>
          <a:pPr rtl="0">
            <a:buFont typeface="Symbol" panose="05050102010706020507" pitchFamily="18" charset="2"/>
            <a:buChar char=""/>
          </a:pPr>
          <a:r>
            <a:rPr lang="en-GB" sz="1800" dirty="0">
              <a:solidFill>
                <a:schemeClr val="tx1"/>
              </a:solidFill>
              <a:latin typeface="+mn-lt"/>
            </a:rPr>
            <a:t>Stakeholder identification</a:t>
          </a:r>
        </a:p>
        <a:p>
          <a:r>
            <a:rPr lang="en-GB" sz="1800" dirty="0">
              <a:solidFill>
                <a:schemeClr val="tx1"/>
              </a:solidFill>
              <a:latin typeface="+mn-lt"/>
            </a:rPr>
            <a:t>Literature mapping</a:t>
          </a:r>
        </a:p>
        <a:p>
          <a:r>
            <a:rPr lang="en-GB" sz="1800" dirty="0">
              <a:solidFill>
                <a:schemeClr val="tx1"/>
              </a:solidFill>
              <a:latin typeface="+mn-lt"/>
            </a:rPr>
            <a:t>(Ongoing) </a:t>
          </a:r>
        </a:p>
      </dgm:t>
    </dgm:pt>
    <dgm:pt modelId="{8DE7CD45-B7C0-432E-B819-6A7D97E31315}" type="parTrans" cxnId="{770CA1CC-3DDD-451E-AE83-A71CA570260C}">
      <dgm:prSet/>
      <dgm:spPr/>
      <dgm:t>
        <a:bodyPr rtlCol="0"/>
        <a:lstStyle/>
        <a:p>
          <a:pPr rtl="0"/>
          <a:endParaRPr lang="en-GB" sz="1800">
            <a:solidFill>
              <a:schemeClr val="tx1"/>
            </a:solidFill>
            <a:latin typeface="+mn-lt"/>
          </a:endParaRPr>
        </a:p>
      </dgm:t>
    </dgm:pt>
    <dgm:pt modelId="{C33B8BEF-A818-4A2F-A99A-E2B29895E184}" type="sibTrans" cxnId="{770CA1CC-3DDD-451E-AE83-A71CA570260C}">
      <dgm:prSet/>
      <dgm:spPr/>
      <dgm:t>
        <a:bodyPr rtlCol="0"/>
        <a:lstStyle/>
        <a:p>
          <a:pPr rtl="0"/>
          <a:endParaRPr lang="en-GB" sz="1800">
            <a:solidFill>
              <a:schemeClr val="tx1"/>
            </a:solidFill>
            <a:latin typeface="+mn-lt"/>
          </a:endParaRPr>
        </a:p>
      </dgm:t>
    </dgm:pt>
    <dgm:pt modelId="{E4033A39-DCC4-4038-9562-AEDDBBB37A99}">
      <dgm:prSet phldrT="[Text]" custT="1"/>
      <dgm:spPr/>
      <dgm:t>
        <a:bodyPr rtlCol="0"/>
        <a:lstStyle/>
        <a:p>
          <a:pPr rtl="0"/>
          <a:r>
            <a:rPr lang="en-GB" sz="1800" dirty="0">
              <a:solidFill>
                <a:schemeClr val="tx1"/>
              </a:solidFill>
              <a:latin typeface="+mn-lt"/>
            </a:rPr>
            <a:t>WP2</a:t>
          </a:r>
        </a:p>
      </dgm:t>
    </dgm:pt>
    <dgm:pt modelId="{048EEAE6-78BA-4B00-B7BB-9C22DBB1E8F4}" type="parTrans" cxnId="{32EF2862-2950-4DF8-BEA8-CD19460CCA31}">
      <dgm:prSet/>
      <dgm:spPr/>
      <dgm:t>
        <a:bodyPr rtlCol="0"/>
        <a:lstStyle/>
        <a:p>
          <a:pPr rtl="0"/>
          <a:endParaRPr lang="en-GB" sz="1800">
            <a:solidFill>
              <a:schemeClr val="tx1"/>
            </a:solidFill>
            <a:latin typeface="+mn-lt"/>
          </a:endParaRPr>
        </a:p>
      </dgm:t>
    </dgm:pt>
    <dgm:pt modelId="{80AB0E5B-0C58-465D-A545-5B21133D2849}" type="sibTrans" cxnId="{32EF2862-2950-4DF8-BEA8-CD19460CCA31}">
      <dgm:prSet/>
      <dgm:spPr/>
      <dgm:t>
        <a:bodyPr rtlCol="0"/>
        <a:lstStyle/>
        <a:p>
          <a:pPr rtl="0"/>
          <a:endParaRPr lang="en-GB" sz="1800">
            <a:solidFill>
              <a:schemeClr val="tx1"/>
            </a:solidFill>
            <a:latin typeface="+mn-lt"/>
          </a:endParaRPr>
        </a:p>
      </dgm:t>
    </dgm:pt>
    <dgm:pt modelId="{A4C0B4E4-70AD-4901-9E3F-7EA25DD6DAA1}">
      <dgm:prSet phldrT="[Text]" custT="1"/>
      <dgm:spPr/>
      <dgm:t>
        <a:bodyPr rtlCol="0"/>
        <a:lstStyle/>
        <a:p>
          <a:pPr rtl="0">
            <a:buFont typeface="Symbol" panose="05050102010706020507" pitchFamily="18" charset="2"/>
            <a:buChar char=""/>
          </a:pPr>
          <a:r>
            <a:rPr lang="en-GB" sz="1800" dirty="0">
              <a:solidFill>
                <a:schemeClr val="tx1"/>
              </a:solidFill>
              <a:latin typeface="+mn-lt"/>
            </a:rPr>
            <a:t>Surveys </a:t>
          </a:r>
        </a:p>
        <a:p>
          <a:pPr rtl="0">
            <a:buFont typeface="Symbol" panose="05050102010706020507" pitchFamily="18" charset="2"/>
            <a:buChar char=""/>
          </a:pPr>
          <a:r>
            <a:rPr lang="en-GB" sz="1800" dirty="0">
              <a:solidFill>
                <a:schemeClr val="tx1"/>
              </a:solidFill>
              <a:latin typeface="+mn-lt"/>
            </a:rPr>
            <a:t>Interviews</a:t>
          </a:r>
        </a:p>
        <a:p>
          <a:r>
            <a:rPr lang="en-GB" sz="1800" dirty="0">
              <a:solidFill>
                <a:schemeClr val="tx1"/>
              </a:solidFill>
              <a:latin typeface="+mn-lt"/>
            </a:rPr>
            <a:t>(August – November </a:t>
          </a:r>
        </a:p>
        <a:p>
          <a:r>
            <a:rPr lang="en-GB" sz="1800" dirty="0">
              <a:solidFill>
                <a:schemeClr val="tx1"/>
              </a:solidFill>
              <a:latin typeface="+mn-lt"/>
            </a:rPr>
            <a:t>2024)</a:t>
          </a:r>
        </a:p>
      </dgm:t>
    </dgm:pt>
    <dgm:pt modelId="{701D9033-BAD3-4299-933F-A47AFDC2ECD0}" type="parTrans" cxnId="{5E74CB62-E52E-4CEE-8AA1-9812BFC0D67E}">
      <dgm:prSet/>
      <dgm:spPr/>
      <dgm:t>
        <a:bodyPr rtlCol="0"/>
        <a:lstStyle/>
        <a:p>
          <a:pPr rtl="0"/>
          <a:endParaRPr lang="en-GB" sz="1800">
            <a:solidFill>
              <a:schemeClr val="tx1"/>
            </a:solidFill>
            <a:latin typeface="+mn-lt"/>
          </a:endParaRPr>
        </a:p>
      </dgm:t>
    </dgm:pt>
    <dgm:pt modelId="{657DB10D-2517-48AA-B970-6D815DBD4123}" type="sibTrans" cxnId="{5E74CB62-E52E-4CEE-8AA1-9812BFC0D67E}">
      <dgm:prSet/>
      <dgm:spPr/>
      <dgm:t>
        <a:bodyPr rtlCol="0"/>
        <a:lstStyle/>
        <a:p>
          <a:pPr rtl="0"/>
          <a:endParaRPr lang="en-GB" sz="1800">
            <a:solidFill>
              <a:schemeClr val="tx1"/>
            </a:solidFill>
            <a:latin typeface="+mn-lt"/>
          </a:endParaRPr>
        </a:p>
      </dgm:t>
    </dgm:pt>
    <dgm:pt modelId="{87BF7896-20EA-4E8F-B6F4-A34EC5C9CB50}">
      <dgm:prSet phldrT="[Text]" custT="1"/>
      <dgm:spPr/>
      <dgm:t>
        <a:bodyPr rtlCol="0"/>
        <a:lstStyle/>
        <a:p>
          <a:pPr rtl="0"/>
          <a:r>
            <a:rPr lang="en-GB" sz="1800" dirty="0">
              <a:solidFill>
                <a:schemeClr val="tx1"/>
              </a:solidFill>
              <a:latin typeface="+mn-lt"/>
            </a:rPr>
            <a:t>WP3</a:t>
          </a:r>
        </a:p>
      </dgm:t>
    </dgm:pt>
    <dgm:pt modelId="{05E47BA5-F724-4AEE-9B5B-401F18E028E6}" type="parTrans" cxnId="{92330C11-C197-4512-BDA4-8D8A69AF7D1C}">
      <dgm:prSet/>
      <dgm:spPr/>
      <dgm:t>
        <a:bodyPr rtlCol="0"/>
        <a:lstStyle/>
        <a:p>
          <a:pPr rtl="0"/>
          <a:endParaRPr lang="en-GB" sz="1800">
            <a:solidFill>
              <a:schemeClr val="tx1"/>
            </a:solidFill>
            <a:latin typeface="+mn-lt"/>
          </a:endParaRPr>
        </a:p>
      </dgm:t>
    </dgm:pt>
    <dgm:pt modelId="{D63CE73E-35DE-48C3-8753-7648BC953C0D}" type="sibTrans" cxnId="{92330C11-C197-4512-BDA4-8D8A69AF7D1C}">
      <dgm:prSet/>
      <dgm:spPr/>
      <dgm:t>
        <a:bodyPr rtlCol="0"/>
        <a:lstStyle/>
        <a:p>
          <a:pPr rtl="0"/>
          <a:endParaRPr lang="en-GB" sz="1800">
            <a:solidFill>
              <a:schemeClr val="tx1"/>
            </a:solidFill>
            <a:latin typeface="+mn-lt"/>
          </a:endParaRPr>
        </a:p>
      </dgm:t>
    </dgm:pt>
    <dgm:pt modelId="{43CBB0A2-9D75-4264-8A30-3E8974B40658}">
      <dgm:prSet phldrT="[Text]" custT="1"/>
      <dgm:spPr/>
      <dgm:t>
        <a:bodyPr rtlCol="0"/>
        <a:lstStyle/>
        <a:p>
          <a:pPr rtl="0">
            <a:buFont typeface="Symbol" panose="05050102010706020507" pitchFamily="18" charset="2"/>
            <a:buChar char=""/>
          </a:pPr>
          <a:r>
            <a:rPr lang="en-GB" sz="1800" dirty="0">
              <a:solidFill>
                <a:schemeClr val="tx1"/>
              </a:solidFill>
            </a:rPr>
            <a:t>Focus Groups</a:t>
          </a:r>
        </a:p>
        <a:p>
          <a:r>
            <a:rPr lang="en-GB" sz="1800" dirty="0">
              <a:solidFill>
                <a:schemeClr val="tx1"/>
              </a:solidFill>
            </a:rPr>
            <a:t>(November 2024 – February</a:t>
          </a:r>
        </a:p>
        <a:p>
          <a:r>
            <a:rPr lang="en-GB" sz="1800" dirty="0">
              <a:solidFill>
                <a:schemeClr val="tx1"/>
              </a:solidFill>
            </a:rPr>
            <a:t>2025) </a:t>
          </a:r>
        </a:p>
      </dgm:t>
    </dgm:pt>
    <dgm:pt modelId="{F806E590-5F8E-48A1-96AC-9E738290D2ED}" type="parTrans" cxnId="{4D2DF581-8128-4440-9E51-29109DC6ED52}">
      <dgm:prSet/>
      <dgm:spPr/>
      <dgm:t>
        <a:bodyPr rtlCol="0"/>
        <a:lstStyle/>
        <a:p>
          <a:pPr rtl="0"/>
          <a:endParaRPr lang="en-GB" sz="1800">
            <a:solidFill>
              <a:schemeClr val="tx1"/>
            </a:solidFill>
            <a:latin typeface="+mn-lt"/>
          </a:endParaRPr>
        </a:p>
      </dgm:t>
    </dgm:pt>
    <dgm:pt modelId="{20F77EFB-335C-4BC3-AD95-8421EDF343E6}" type="sibTrans" cxnId="{4D2DF581-8128-4440-9E51-29109DC6ED52}">
      <dgm:prSet/>
      <dgm:spPr/>
      <dgm:t>
        <a:bodyPr rtlCol="0"/>
        <a:lstStyle/>
        <a:p>
          <a:pPr rtl="0"/>
          <a:endParaRPr lang="en-GB" sz="1800">
            <a:solidFill>
              <a:schemeClr val="tx1"/>
            </a:solidFill>
            <a:latin typeface="+mn-lt"/>
          </a:endParaRPr>
        </a:p>
      </dgm:t>
    </dgm:pt>
    <dgm:pt modelId="{3DE6FF16-CA4D-4D34-ABEB-8BE6A40B5E52}">
      <dgm:prSet phldrT="[Text]" custT="1"/>
      <dgm:spPr/>
      <dgm:t>
        <a:bodyPr rtlCol="0"/>
        <a:lstStyle/>
        <a:p>
          <a:pPr rtl="0">
            <a:buFont typeface="Symbol" panose="05050102010706020507" pitchFamily="18" charset="2"/>
            <a:buChar char=""/>
          </a:pPr>
          <a:r>
            <a:rPr lang="en-GB" sz="1800" dirty="0">
              <a:solidFill>
                <a:schemeClr val="tx1"/>
              </a:solidFill>
              <a:latin typeface="+mn-lt"/>
            </a:rPr>
            <a:t> – </a:t>
          </a:r>
        </a:p>
      </dgm:t>
    </dgm:pt>
    <dgm:pt modelId="{DA9CCCCB-8206-4757-82C8-F885E9D238B5}" type="parTrans" cxnId="{636DE8C5-F706-4BA5-855F-85FD2239E2BE}">
      <dgm:prSet/>
      <dgm:spPr/>
      <dgm:t>
        <a:bodyPr rtlCol="0"/>
        <a:lstStyle/>
        <a:p>
          <a:pPr rtl="0"/>
          <a:endParaRPr lang="en-GB" sz="1800">
            <a:solidFill>
              <a:schemeClr val="tx1"/>
            </a:solidFill>
          </a:endParaRPr>
        </a:p>
      </dgm:t>
    </dgm:pt>
    <dgm:pt modelId="{986162A7-6F89-4679-B40E-33A17DA21B73}" type="sibTrans" cxnId="{636DE8C5-F706-4BA5-855F-85FD2239E2BE}">
      <dgm:prSet/>
      <dgm:spPr/>
      <dgm:t>
        <a:bodyPr rtlCol="0"/>
        <a:lstStyle/>
        <a:p>
          <a:pPr rtl="0"/>
          <a:endParaRPr lang="en-GB" sz="1800">
            <a:solidFill>
              <a:schemeClr val="tx1"/>
            </a:solidFill>
          </a:endParaRPr>
        </a:p>
      </dgm:t>
    </dgm:pt>
    <dgm:pt modelId="{AC76BE15-3E8A-498B-91BD-CF772C26B6F1}">
      <dgm:prSet phldrT="[Text]" custT="1"/>
      <dgm:spPr/>
      <dgm:t>
        <a:bodyPr rtlCol="0"/>
        <a:lstStyle/>
        <a:p>
          <a:pPr rtl="0">
            <a:buFont typeface="Symbol" panose="05050102010706020507" pitchFamily="18" charset="2"/>
            <a:buChar char=""/>
          </a:pPr>
          <a:r>
            <a:rPr lang="en-GB" sz="1800" dirty="0">
              <a:solidFill>
                <a:schemeClr val="tx1"/>
              </a:solidFill>
              <a:latin typeface="+mn-lt"/>
            </a:rPr>
            <a:t>WP4</a:t>
          </a:r>
        </a:p>
      </dgm:t>
    </dgm:pt>
    <dgm:pt modelId="{00CCB400-064A-4EF5-9806-9534D9AC69AD}" type="parTrans" cxnId="{140A4778-8248-44DE-B78A-23C578A77D7E}">
      <dgm:prSet/>
      <dgm:spPr/>
      <dgm:t>
        <a:bodyPr rtlCol="0"/>
        <a:lstStyle/>
        <a:p>
          <a:pPr rtl="0"/>
          <a:endParaRPr lang="en-GB" sz="1800">
            <a:solidFill>
              <a:schemeClr val="tx1"/>
            </a:solidFill>
          </a:endParaRPr>
        </a:p>
      </dgm:t>
    </dgm:pt>
    <dgm:pt modelId="{662A3D6E-7238-444F-BC0B-C7A4321261DB}" type="sibTrans" cxnId="{140A4778-8248-44DE-B78A-23C578A77D7E}">
      <dgm:prSet/>
      <dgm:spPr/>
      <dgm:t>
        <a:bodyPr rtlCol="0"/>
        <a:lstStyle/>
        <a:p>
          <a:pPr rtl="0"/>
          <a:endParaRPr lang="en-GB" sz="1800">
            <a:solidFill>
              <a:schemeClr val="tx1"/>
            </a:solidFill>
          </a:endParaRPr>
        </a:p>
      </dgm:t>
    </dgm:pt>
    <dgm:pt modelId="{73820394-2159-4075-9E6F-217263B07F8B}">
      <dgm:prSet phldrT="[Text]" custT="1"/>
      <dgm:spPr/>
      <dgm:t>
        <a:bodyPr rtlCol="0"/>
        <a:lstStyle/>
        <a:p>
          <a:r>
            <a:rPr lang="en-GB" sz="1800" dirty="0">
              <a:solidFill>
                <a:schemeClr val="tx1"/>
              </a:solidFill>
            </a:rPr>
            <a:t>Outputs</a:t>
          </a:r>
        </a:p>
        <a:p>
          <a:r>
            <a:rPr lang="en-GB" sz="1800" dirty="0">
              <a:solidFill>
                <a:schemeClr val="tx1"/>
              </a:solidFill>
            </a:rPr>
            <a:t>Tool design</a:t>
          </a:r>
        </a:p>
        <a:p>
          <a:r>
            <a:rPr lang="en-GB" sz="1800" dirty="0">
              <a:solidFill>
                <a:schemeClr val="tx1"/>
              </a:solidFill>
            </a:rPr>
            <a:t>(February –  April </a:t>
          </a:r>
        </a:p>
        <a:p>
          <a:r>
            <a:rPr lang="en-GB" sz="1800" dirty="0">
              <a:solidFill>
                <a:schemeClr val="tx1"/>
              </a:solidFill>
            </a:rPr>
            <a:t>2025) </a:t>
          </a:r>
          <a:endParaRPr lang="en-GB" sz="1800" dirty="0">
            <a:solidFill>
              <a:schemeClr val="tx1"/>
            </a:solidFill>
            <a:latin typeface="+mn-lt"/>
          </a:endParaRPr>
        </a:p>
      </dgm:t>
    </dgm:pt>
    <dgm:pt modelId="{A861A835-3A0D-4B09-8870-87D7FDC7B27F}" type="parTrans" cxnId="{19CF03A0-47BE-4ABD-A62C-A27E16D6C5A3}">
      <dgm:prSet/>
      <dgm:spPr/>
      <dgm:t>
        <a:bodyPr rtlCol="0"/>
        <a:lstStyle/>
        <a:p>
          <a:pPr rtl="0"/>
          <a:endParaRPr lang="en-GB" sz="1800">
            <a:solidFill>
              <a:schemeClr val="tx1"/>
            </a:solidFill>
          </a:endParaRPr>
        </a:p>
      </dgm:t>
    </dgm:pt>
    <dgm:pt modelId="{D383A36B-470D-499F-AE13-85A6B2495524}" type="sibTrans" cxnId="{19CF03A0-47BE-4ABD-A62C-A27E16D6C5A3}">
      <dgm:prSet/>
      <dgm:spPr/>
      <dgm:t>
        <a:bodyPr rtlCol="0"/>
        <a:lstStyle/>
        <a:p>
          <a:pPr rtl="0"/>
          <a:endParaRPr lang="en-GB" sz="1800">
            <a:solidFill>
              <a:schemeClr val="tx1"/>
            </a:solidFill>
          </a:endParaRPr>
        </a:p>
      </dgm:t>
    </dgm:pt>
    <dgm:pt modelId="{C032D242-8D23-4EEC-A10A-7B0691E5A409}">
      <dgm:prSet phldrT="[Text]" custT="1"/>
      <dgm:spPr/>
      <dgm:t>
        <a:bodyPr rtlCol="0"/>
        <a:lstStyle/>
        <a:p>
          <a:pPr rtl="0">
            <a:buFont typeface="Symbol" panose="05050102010706020507" pitchFamily="18" charset="2"/>
            <a:buChar char=""/>
          </a:pPr>
          <a:r>
            <a:rPr lang="en-GB" sz="1800" dirty="0">
              <a:solidFill>
                <a:schemeClr val="tx1"/>
              </a:solidFill>
            </a:rPr>
            <a:t>Stakeholder Engagement event</a:t>
          </a:r>
        </a:p>
        <a:p>
          <a:pPr rtl="0">
            <a:buFont typeface="Symbol" panose="05050102010706020507" pitchFamily="18" charset="2"/>
            <a:buChar char=""/>
          </a:pPr>
          <a:r>
            <a:rPr lang="en-GB" sz="1800" dirty="0">
              <a:solidFill>
                <a:schemeClr val="tx1"/>
              </a:solidFill>
              <a:latin typeface="+mn-lt"/>
            </a:rPr>
            <a:t>(February 2025)</a:t>
          </a:r>
        </a:p>
      </dgm:t>
    </dgm:pt>
    <dgm:pt modelId="{167DA838-BF1F-42A4-81E8-806F40795A14}" type="parTrans" cxnId="{D9403C73-FB83-47D6-85AE-067D49ED63F2}">
      <dgm:prSet/>
      <dgm:spPr/>
      <dgm:t>
        <a:bodyPr rtlCol="0"/>
        <a:lstStyle/>
        <a:p>
          <a:pPr rtl="0"/>
          <a:endParaRPr lang="en-GB" sz="1800">
            <a:solidFill>
              <a:schemeClr val="tx1"/>
            </a:solidFill>
          </a:endParaRPr>
        </a:p>
      </dgm:t>
    </dgm:pt>
    <dgm:pt modelId="{7EFA60CA-572D-434D-B452-A4ACBAEB4D2C}" type="sibTrans" cxnId="{D9403C73-FB83-47D6-85AE-067D49ED63F2}">
      <dgm:prSet/>
      <dgm:spPr/>
      <dgm:t>
        <a:bodyPr rtlCol="0"/>
        <a:lstStyle/>
        <a:p>
          <a:pPr rtl="0"/>
          <a:endParaRPr lang="en-GB" sz="1800">
            <a:solidFill>
              <a:schemeClr val="tx1"/>
            </a:solidFill>
          </a:endParaRPr>
        </a:p>
      </dgm:t>
    </dgm:pt>
    <dgm:pt modelId="{F26A9CFE-1296-4F62-B116-6B88921EC686}">
      <dgm:prSet custT="1"/>
      <dgm:spPr/>
      <dgm:t>
        <a:bodyPr/>
        <a:lstStyle/>
        <a:p>
          <a:pPr rtl="0">
            <a:buFont typeface="Symbol" panose="05050102010706020507" pitchFamily="18" charset="2"/>
            <a:buChar char=""/>
          </a:pPr>
          <a:endParaRPr lang="en-GB" sz="1800" dirty="0">
            <a:solidFill>
              <a:schemeClr val="tx1"/>
            </a:solidFill>
            <a:latin typeface="+mn-lt"/>
          </a:endParaRPr>
        </a:p>
      </dgm:t>
    </dgm:pt>
    <dgm:pt modelId="{A7F252A8-2A1A-41AF-9E8F-B11A016279D1}" type="parTrans" cxnId="{23C723FE-49F5-49FC-AA34-1830E3424F08}">
      <dgm:prSet/>
      <dgm:spPr/>
      <dgm:t>
        <a:bodyPr/>
        <a:lstStyle/>
        <a:p>
          <a:endParaRPr lang="en-GB">
            <a:solidFill>
              <a:schemeClr val="tx1"/>
            </a:solidFill>
          </a:endParaRPr>
        </a:p>
      </dgm:t>
    </dgm:pt>
    <dgm:pt modelId="{0AA16F65-7F36-4D71-8B45-053DD790E743}" type="sibTrans" cxnId="{23C723FE-49F5-49FC-AA34-1830E3424F08}">
      <dgm:prSet/>
      <dgm:spPr/>
      <dgm:t>
        <a:bodyPr/>
        <a:lstStyle/>
        <a:p>
          <a:endParaRPr lang="en-GB">
            <a:solidFill>
              <a:schemeClr val="tx1"/>
            </a:solidFill>
          </a:endParaRPr>
        </a:p>
      </dgm:t>
    </dgm:pt>
    <dgm:pt modelId="{196C9F68-3606-4282-A4C6-4485F1280B5F}" type="pres">
      <dgm:prSet presAssocID="{E5B2E815-0D19-41DC-B01B-4D608769620A}" presName="Name0" presStyleCnt="0">
        <dgm:presLayoutVars>
          <dgm:chMax/>
          <dgm:chPref/>
          <dgm:animLvl val="lvl"/>
        </dgm:presLayoutVars>
      </dgm:prSet>
      <dgm:spPr/>
    </dgm:pt>
    <dgm:pt modelId="{68D8AC18-502F-4825-B069-75605ADB3A40}" type="pres">
      <dgm:prSet presAssocID="{4259F840-24E7-476F-9F30-482E46395856}" presName="composite1" presStyleCnt="0"/>
      <dgm:spPr/>
    </dgm:pt>
    <dgm:pt modelId="{E088D226-49D7-4C30-90DC-CA1755D98829}" type="pres">
      <dgm:prSet presAssocID="{4259F840-24E7-476F-9F30-482E46395856}" presName="parent1" presStyleLbl="alignNode1" presStyleIdx="0" presStyleCnt="5">
        <dgm:presLayoutVars>
          <dgm:chMax val="1"/>
          <dgm:chPref val="1"/>
          <dgm:bulletEnabled val="1"/>
        </dgm:presLayoutVars>
      </dgm:prSet>
      <dgm:spPr/>
    </dgm:pt>
    <dgm:pt modelId="{45A02F84-C6CB-43F5-AEE4-3EA66C2BD25F}" type="pres">
      <dgm:prSet presAssocID="{4259F840-24E7-476F-9F30-482E46395856}" presName="Childtext1" presStyleLbl="revTx" presStyleIdx="0" presStyleCnt="5">
        <dgm:presLayoutVars>
          <dgm:bulletEnabled val="1"/>
        </dgm:presLayoutVars>
      </dgm:prSet>
      <dgm:spPr/>
    </dgm:pt>
    <dgm:pt modelId="{6BA46904-CB7C-4538-BD49-D3891EF19552}" type="pres">
      <dgm:prSet presAssocID="{4259F840-24E7-476F-9F30-482E46395856}" presName="ConnectLine1" presStyleLbl="sibTrans1D1" presStyleIdx="0" presStyleCnt="5"/>
      <dgm:spPr>
        <a:noFill/>
        <a:ln w="12700" cap="flat" cmpd="sng" algn="ctr">
          <a:solidFill>
            <a:schemeClr val="accent2">
              <a:hueOff val="0"/>
              <a:satOff val="0"/>
              <a:lumOff val="0"/>
              <a:alphaOff val="0"/>
            </a:schemeClr>
          </a:solidFill>
          <a:prstDash val="dash"/>
        </a:ln>
        <a:effectLst/>
      </dgm:spPr>
    </dgm:pt>
    <dgm:pt modelId="{049FDBD0-77FE-49D1-A275-A272C8C5E426}" type="pres">
      <dgm:prSet presAssocID="{4259F840-24E7-476F-9F30-482E46395856}" presName="ConnectLineEnd1" presStyleLbl="lnNode1" presStyleIdx="0" presStyleCnt="5"/>
      <dgm:spPr/>
    </dgm:pt>
    <dgm:pt modelId="{CB26EA94-33BB-4F98-9E1E-2237D4831263}" type="pres">
      <dgm:prSet presAssocID="{4259F840-24E7-476F-9F30-482E46395856}" presName="EmptyPane1" presStyleCnt="0"/>
      <dgm:spPr/>
    </dgm:pt>
    <dgm:pt modelId="{606F1DBF-510E-4065-ACCB-3EBDA85CFB92}" type="pres">
      <dgm:prSet presAssocID="{DCC444A4-F20A-48F5-A61E-47BFFF185A57}" presName="spaceBetweenRectangles1" presStyleCnt="0"/>
      <dgm:spPr/>
    </dgm:pt>
    <dgm:pt modelId="{07989479-D1A2-4D15-AA3A-B0CFFB9F91D9}" type="pres">
      <dgm:prSet presAssocID="{E4033A39-DCC4-4038-9562-AEDDBBB37A99}" presName="composite1" presStyleCnt="0"/>
      <dgm:spPr/>
    </dgm:pt>
    <dgm:pt modelId="{539615E2-3277-4D8E-8484-FF5088C8BF01}" type="pres">
      <dgm:prSet presAssocID="{E4033A39-DCC4-4038-9562-AEDDBBB37A99}" presName="parent1" presStyleLbl="alignNode1" presStyleIdx="1" presStyleCnt="5">
        <dgm:presLayoutVars>
          <dgm:chMax val="1"/>
          <dgm:chPref val="1"/>
          <dgm:bulletEnabled val="1"/>
        </dgm:presLayoutVars>
      </dgm:prSet>
      <dgm:spPr/>
    </dgm:pt>
    <dgm:pt modelId="{FEBD3C2A-A340-470A-A475-AE614EA07678}" type="pres">
      <dgm:prSet presAssocID="{E4033A39-DCC4-4038-9562-AEDDBBB37A99}" presName="Childtext1" presStyleLbl="revTx" presStyleIdx="1" presStyleCnt="5">
        <dgm:presLayoutVars>
          <dgm:bulletEnabled val="1"/>
        </dgm:presLayoutVars>
      </dgm:prSet>
      <dgm:spPr/>
    </dgm:pt>
    <dgm:pt modelId="{080474C8-0FEA-4FD1-97F1-0978CFB4A37F}" type="pres">
      <dgm:prSet presAssocID="{E4033A39-DCC4-4038-9562-AEDDBBB37A99}" presName="ConnectLine1" presStyleLbl="sibTrans1D1" presStyleIdx="1" presStyleCnt="5"/>
      <dgm:spPr>
        <a:noFill/>
        <a:ln w="12700" cap="flat" cmpd="sng" algn="ctr">
          <a:solidFill>
            <a:schemeClr val="accent3">
              <a:hueOff val="0"/>
              <a:satOff val="0"/>
              <a:lumOff val="0"/>
              <a:alphaOff val="0"/>
            </a:schemeClr>
          </a:solidFill>
          <a:prstDash val="dash"/>
        </a:ln>
        <a:effectLst/>
      </dgm:spPr>
    </dgm:pt>
    <dgm:pt modelId="{4797FB61-2602-4A58-81E6-6F133DB1E419}" type="pres">
      <dgm:prSet presAssocID="{E4033A39-DCC4-4038-9562-AEDDBBB37A99}" presName="ConnectLineEnd1" presStyleLbl="lnNode1" presStyleIdx="1" presStyleCnt="5"/>
      <dgm:spPr/>
    </dgm:pt>
    <dgm:pt modelId="{3ADF0AE3-D759-4F4F-8135-572855211847}" type="pres">
      <dgm:prSet presAssocID="{E4033A39-DCC4-4038-9562-AEDDBBB37A99}" presName="EmptyPane1" presStyleCnt="0"/>
      <dgm:spPr/>
    </dgm:pt>
    <dgm:pt modelId="{B0CD7A53-7149-45F2-83E8-36717D7878A1}" type="pres">
      <dgm:prSet presAssocID="{80AB0E5B-0C58-465D-A545-5B21133D2849}" presName="spaceBetweenRectangles1" presStyleCnt="0"/>
      <dgm:spPr/>
    </dgm:pt>
    <dgm:pt modelId="{FB379A6E-C0F9-420B-90FC-2785E757E6AE}" type="pres">
      <dgm:prSet presAssocID="{87BF7896-20EA-4E8F-B6F4-A34EC5C9CB50}" presName="composite1" presStyleCnt="0"/>
      <dgm:spPr/>
    </dgm:pt>
    <dgm:pt modelId="{9D82041D-873A-4600-A9C7-C0A0ADFB138B}" type="pres">
      <dgm:prSet presAssocID="{87BF7896-20EA-4E8F-B6F4-A34EC5C9CB50}" presName="parent1" presStyleLbl="alignNode1" presStyleIdx="2" presStyleCnt="5">
        <dgm:presLayoutVars>
          <dgm:chMax val="1"/>
          <dgm:chPref val="1"/>
          <dgm:bulletEnabled val="1"/>
        </dgm:presLayoutVars>
      </dgm:prSet>
      <dgm:spPr/>
    </dgm:pt>
    <dgm:pt modelId="{80CDBBF8-C6B4-4166-87C1-DC9120CC7586}" type="pres">
      <dgm:prSet presAssocID="{87BF7896-20EA-4E8F-B6F4-A34EC5C9CB50}" presName="Childtext1" presStyleLbl="revTx" presStyleIdx="2" presStyleCnt="5" custScaleX="98311">
        <dgm:presLayoutVars>
          <dgm:bulletEnabled val="1"/>
        </dgm:presLayoutVars>
      </dgm:prSet>
      <dgm:spPr/>
    </dgm:pt>
    <dgm:pt modelId="{89759DE5-9F8A-470E-A6D8-F13BB4DEE93D}" type="pres">
      <dgm:prSet presAssocID="{87BF7896-20EA-4E8F-B6F4-A34EC5C9CB50}" presName="ConnectLine1" presStyleLbl="sibTrans1D1" presStyleIdx="2" presStyleCnt="5"/>
      <dgm:spPr>
        <a:noFill/>
        <a:ln w="12700" cap="flat" cmpd="sng" algn="ctr">
          <a:solidFill>
            <a:schemeClr val="accent4">
              <a:hueOff val="0"/>
              <a:satOff val="0"/>
              <a:lumOff val="0"/>
              <a:alphaOff val="0"/>
            </a:schemeClr>
          </a:solidFill>
          <a:prstDash val="dash"/>
        </a:ln>
        <a:effectLst/>
      </dgm:spPr>
    </dgm:pt>
    <dgm:pt modelId="{07CCF286-8B46-4A20-ACAC-84BA2D6EFBBC}" type="pres">
      <dgm:prSet presAssocID="{87BF7896-20EA-4E8F-B6F4-A34EC5C9CB50}" presName="ConnectLineEnd1" presStyleLbl="lnNode1" presStyleIdx="2" presStyleCnt="5"/>
      <dgm:spPr/>
    </dgm:pt>
    <dgm:pt modelId="{4624FC32-5405-42B1-B5CC-DF0659852A58}" type="pres">
      <dgm:prSet presAssocID="{87BF7896-20EA-4E8F-B6F4-A34EC5C9CB50}" presName="EmptyPane1" presStyleCnt="0"/>
      <dgm:spPr/>
    </dgm:pt>
    <dgm:pt modelId="{8C327064-3851-4ECF-AAB7-82B51711041E}" type="pres">
      <dgm:prSet presAssocID="{D63CE73E-35DE-48C3-8753-7648BC953C0D}" presName="spaceBetweenRectangles1" presStyleCnt="0"/>
      <dgm:spPr/>
    </dgm:pt>
    <dgm:pt modelId="{3ADEA4DF-6814-494D-9D3D-41947417052B}" type="pres">
      <dgm:prSet presAssocID="{3DE6FF16-CA4D-4D34-ABEB-8BE6A40B5E52}" presName="composite1" presStyleCnt="0"/>
      <dgm:spPr/>
    </dgm:pt>
    <dgm:pt modelId="{74CD3FF2-195B-429B-BC6F-5B5A7FED2BE2}" type="pres">
      <dgm:prSet presAssocID="{3DE6FF16-CA4D-4D34-ABEB-8BE6A40B5E52}" presName="parent1" presStyleLbl="alignNode1" presStyleIdx="3" presStyleCnt="5">
        <dgm:presLayoutVars>
          <dgm:chMax val="1"/>
          <dgm:chPref val="1"/>
          <dgm:bulletEnabled val="1"/>
        </dgm:presLayoutVars>
      </dgm:prSet>
      <dgm:spPr/>
    </dgm:pt>
    <dgm:pt modelId="{1BB5FD64-47F9-47A3-911F-535BFE17A3B9}" type="pres">
      <dgm:prSet presAssocID="{3DE6FF16-CA4D-4D34-ABEB-8BE6A40B5E52}" presName="Childtext1" presStyleLbl="revTx" presStyleIdx="3" presStyleCnt="5">
        <dgm:presLayoutVars>
          <dgm:bulletEnabled val="1"/>
        </dgm:presLayoutVars>
      </dgm:prSet>
      <dgm:spPr/>
    </dgm:pt>
    <dgm:pt modelId="{FE9B27EB-7AC7-485A-9A55-41E8118F9EAF}" type="pres">
      <dgm:prSet presAssocID="{3DE6FF16-CA4D-4D34-ABEB-8BE6A40B5E52}" presName="ConnectLine1" presStyleLbl="sibTrans1D1" presStyleIdx="3" presStyleCnt="5"/>
      <dgm:spPr>
        <a:noFill/>
        <a:ln w="12700" cap="flat" cmpd="sng" algn="ctr">
          <a:solidFill>
            <a:schemeClr val="accent5">
              <a:hueOff val="0"/>
              <a:satOff val="0"/>
              <a:lumOff val="0"/>
              <a:alphaOff val="0"/>
            </a:schemeClr>
          </a:solidFill>
          <a:prstDash val="dash"/>
        </a:ln>
        <a:effectLst/>
      </dgm:spPr>
    </dgm:pt>
    <dgm:pt modelId="{46BD4721-4664-4AD0-9F11-DBE7E0B207D5}" type="pres">
      <dgm:prSet presAssocID="{3DE6FF16-CA4D-4D34-ABEB-8BE6A40B5E52}" presName="ConnectLineEnd1" presStyleLbl="lnNode1" presStyleIdx="3" presStyleCnt="5"/>
      <dgm:spPr/>
    </dgm:pt>
    <dgm:pt modelId="{69028BD0-349D-4B47-B1F4-B64C6478DE3C}" type="pres">
      <dgm:prSet presAssocID="{3DE6FF16-CA4D-4D34-ABEB-8BE6A40B5E52}" presName="EmptyPane1" presStyleCnt="0"/>
      <dgm:spPr/>
    </dgm:pt>
    <dgm:pt modelId="{619CFBB1-86F5-45A6-80BA-23F97450662F}" type="pres">
      <dgm:prSet presAssocID="{986162A7-6F89-4679-B40E-33A17DA21B73}" presName="spaceBetweenRectangles1" presStyleCnt="0"/>
      <dgm:spPr/>
    </dgm:pt>
    <dgm:pt modelId="{E4E0A96A-AF87-442A-A1A3-64B8F3CFC7FE}" type="pres">
      <dgm:prSet presAssocID="{AC76BE15-3E8A-498B-91BD-CF772C26B6F1}" presName="composite1" presStyleCnt="0"/>
      <dgm:spPr/>
    </dgm:pt>
    <dgm:pt modelId="{483E7832-9872-48C4-8E65-DCB39D4CDBDF}" type="pres">
      <dgm:prSet presAssocID="{AC76BE15-3E8A-498B-91BD-CF772C26B6F1}" presName="parent1" presStyleLbl="alignNode1" presStyleIdx="4" presStyleCnt="5">
        <dgm:presLayoutVars>
          <dgm:chMax val="1"/>
          <dgm:chPref val="1"/>
          <dgm:bulletEnabled val="1"/>
        </dgm:presLayoutVars>
      </dgm:prSet>
      <dgm:spPr/>
    </dgm:pt>
    <dgm:pt modelId="{1FA3C236-5719-4A33-A6BB-80FA85F940E3}" type="pres">
      <dgm:prSet presAssocID="{AC76BE15-3E8A-498B-91BD-CF772C26B6F1}" presName="Childtext1" presStyleLbl="revTx" presStyleIdx="4" presStyleCnt="5">
        <dgm:presLayoutVars>
          <dgm:bulletEnabled val="1"/>
        </dgm:presLayoutVars>
      </dgm:prSet>
      <dgm:spPr/>
    </dgm:pt>
    <dgm:pt modelId="{18F1C823-9ACD-4FCD-8102-F468DCE57A45}" type="pres">
      <dgm:prSet presAssocID="{AC76BE15-3E8A-498B-91BD-CF772C26B6F1}" presName="ConnectLine1" presStyleLbl="sibTrans1D1" presStyleIdx="4" presStyleCnt="5"/>
      <dgm:spPr>
        <a:noFill/>
        <a:ln w="12700" cap="flat" cmpd="sng" algn="ctr">
          <a:solidFill>
            <a:schemeClr val="accent6">
              <a:hueOff val="0"/>
              <a:satOff val="0"/>
              <a:lumOff val="0"/>
              <a:alphaOff val="0"/>
            </a:schemeClr>
          </a:solidFill>
          <a:prstDash val="dash"/>
        </a:ln>
        <a:effectLst/>
      </dgm:spPr>
    </dgm:pt>
    <dgm:pt modelId="{F8AD0AB8-BBDF-4F0A-A6A0-850E289DD521}" type="pres">
      <dgm:prSet presAssocID="{AC76BE15-3E8A-498B-91BD-CF772C26B6F1}" presName="ConnectLineEnd1" presStyleLbl="lnNode1" presStyleIdx="4" presStyleCnt="5"/>
      <dgm:spPr/>
    </dgm:pt>
    <dgm:pt modelId="{11CAE2E7-2E06-450A-A729-9C2DCEF85421}" type="pres">
      <dgm:prSet presAssocID="{AC76BE15-3E8A-498B-91BD-CF772C26B6F1}" presName="EmptyPane1" presStyleCnt="0"/>
      <dgm:spPr/>
    </dgm:pt>
  </dgm:ptLst>
  <dgm:cxnLst>
    <dgm:cxn modelId="{58AF9605-98E3-490C-9551-60E5D74419A2}" type="presOf" srcId="{3DE6FF16-CA4D-4D34-ABEB-8BE6A40B5E52}" destId="{74CD3FF2-195B-429B-BC6F-5B5A7FED2BE2}" srcOrd="0" destOrd="0" presId="urn:microsoft.com/office/officeart/2016/7/layout/RoundedRectangleTimeline"/>
    <dgm:cxn modelId="{467F290A-9E2A-412E-AF06-428DAA68BEDD}" type="presOf" srcId="{E4033A39-DCC4-4038-9562-AEDDBBB37A99}" destId="{539615E2-3277-4D8E-8484-FF5088C8BF01}" srcOrd="0" destOrd="0" presId="urn:microsoft.com/office/officeart/2016/7/layout/RoundedRectangleTimeline"/>
    <dgm:cxn modelId="{A2A50010-8F67-49E4-9B0A-E0F7FDA9656C}" type="presOf" srcId="{B54C8F6C-BE1E-4EAB-B7A0-48DE01FFAA36}" destId="{45A02F84-C6CB-43F5-AEE4-3EA66C2BD25F}" srcOrd="0" destOrd="0" presId="urn:microsoft.com/office/officeart/2016/7/layout/RoundedRectangleTimeline"/>
    <dgm:cxn modelId="{92330C11-C197-4512-BDA4-8D8A69AF7D1C}" srcId="{E5B2E815-0D19-41DC-B01B-4D608769620A}" destId="{87BF7896-20EA-4E8F-B6F4-A34EC5C9CB50}" srcOrd="2" destOrd="0" parTransId="{05E47BA5-F724-4AEE-9B5B-401F18E028E6}" sibTransId="{D63CE73E-35DE-48C3-8753-7648BC953C0D}"/>
    <dgm:cxn modelId="{D88F5139-A3BF-4F98-ABB0-AEE7243465CB}" type="presOf" srcId="{87BF7896-20EA-4E8F-B6F4-A34EC5C9CB50}" destId="{9D82041D-873A-4600-A9C7-C0A0ADFB138B}" srcOrd="0" destOrd="0" presId="urn:microsoft.com/office/officeart/2016/7/layout/RoundedRectangleTimeline"/>
    <dgm:cxn modelId="{3308D341-E844-4D55-8C64-40C7E0A5712C}" type="presOf" srcId="{F26A9CFE-1296-4F62-B116-6B88921EC686}" destId="{FEBD3C2A-A340-470A-A475-AE614EA07678}" srcOrd="0" destOrd="1" presId="urn:microsoft.com/office/officeart/2016/7/layout/RoundedRectangleTimeline"/>
    <dgm:cxn modelId="{32EF2862-2950-4DF8-BEA8-CD19460CCA31}" srcId="{E5B2E815-0D19-41DC-B01B-4D608769620A}" destId="{E4033A39-DCC4-4038-9562-AEDDBBB37A99}" srcOrd="1" destOrd="0" parTransId="{048EEAE6-78BA-4B00-B7BB-9C22DBB1E8F4}" sibTransId="{80AB0E5B-0C58-465D-A545-5B21133D2849}"/>
    <dgm:cxn modelId="{5E74CB62-E52E-4CEE-8AA1-9812BFC0D67E}" srcId="{E4033A39-DCC4-4038-9562-AEDDBBB37A99}" destId="{A4C0B4E4-70AD-4901-9E3F-7EA25DD6DAA1}" srcOrd="0" destOrd="0" parTransId="{701D9033-BAD3-4299-933F-A47AFDC2ECD0}" sibTransId="{657DB10D-2517-48AA-B970-6D815DBD4123}"/>
    <dgm:cxn modelId="{4653A150-E557-4235-B1A1-18156274D965}" type="presOf" srcId="{4259F840-24E7-476F-9F30-482E46395856}" destId="{E088D226-49D7-4C30-90DC-CA1755D98829}" srcOrd="0" destOrd="0" presId="urn:microsoft.com/office/officeart/2016/7/layout/RoundedRectangleTimeline"/>
    <dgm:cxn modelId="{E6B56652-B46A-4546-9536-64D675143F1B}" type="presOf" srcId="{A4C0B4E4-70AD-4901-9E3F-7EA25DD6DAA1}" destId="{FEBD3C2A-A340-470A-A475-AE614EA07678}" srcOrd="0" destOrd="0" presId="urn:microsoft.com/office/officeart/2016/7/layout/RoundedRectangleTimeline"/>
    <dgm:cxn modelId="{D9403C73-FB83-47D6-85AE-067D49ED63F2}" srcId="{3DE6FF16-CA4D-4D34-ABEB-8BE6A40B5E52}" destId="{C032D242-8D23-4EEC-A10A-7B0691E5A409}" srcOrd="0" destOrd="0" parTransId="{167DA838-BF1F-42A4-81E8-806F40795A14}" sibTransId="{7EFA60CA-572D-434D-B452-A4ACBAEB4D2C}"/>
    <dgm:cxn modelId="{140A4778-8248-44DE-B78A-23C578A77D7E}" srcId="{E5B2E815-0D19-41DC-B01B-4D608769620A}" destId="{AC76BE15-3E8A-498B-91BD-CF772C26B6F1}" srcOrd="4" destOrd="0" parTransId="{00CCB400-064A-4EF5-9806-9534D9AC69AD}" sibTransId="{662A3D6E-7238-444F-BC0B-C7A4321261DB}"/>
    <dgm:cxn modelId="{020D505A-97FA-43DD-A9A1-2501AD46F8AF}" type="presOf" srcId="{43CBB0A2-9D75-4264-8A30-3E8974B40658}" destId="{80CDBBF8-C6B4-4166-87C1-DC9120CC7586}" srcOrd="0" destOrd="0" presId="urn:microsoft.com/office/officeart/2016/7/layout/RoundedRectangleTimeline"/>
    <dgm:cxn modelId="{4D2DF581-8128-4440-9E51-29109DC6ED52}" srcId="{87BF7896-20EA-4E8F-B6F4-A34EC5C9CB50}" destId="{43CBB0A2-9D75-4264-8A30-3E8974B40658}" srcOrd="0" destOrd="0" parTransId="{F806E590-5F8E-48A1-96AC-9E738290D2ED}" sibTransId="{20F77EFB-335C-4BC3-AD95-8421EDF343E6}"/>
    <dgm:cxn modelId="{67A67F8B-14DC-457C-93BE-25105825881F}" type="presOf" srcId="{AC76BE15-3E8A-498B-91BD-CF772C26B6F1}" destId="{483E7832-9872-48C4-8E65-DCB39D4CDBDF}" srcOrd="0" destOrd="0" presId="urn:microsoft.com/office/officeart/2016/7/layout/RoundedRectangleTimeline"/>
    <dgm:cxn modelId="{C8CAF48F-322D-43C3-A68B-40DA904320AC}" type="presOf" srcId="{E5B2E815-0D19-41DC-B01B-4D608769620A}" destId="{196C9F68-3606-4282-A4C6-4485F1280B5F}" srcOrd="0" destOrd="0" presId="urn:microsoft.com/office/officeart/2016/7/layout/RoundedRectangleTimeline"/>
    <dgm:cxn modelId="{19CF03A0-47BE-4ABD-A62C-A27E16D6C5A3}" srcId="{AC76BE15-3E8A-498B-91BD-CF772C26B6F1}" destId="{73820394-2159-4075-9E6F-217263B07F8B}" srcOrd="0" destOrd="0" parTransId="{A861A835-3A0D-4B09-8870-87D7FDC7B27F}" sibTransId="{D383A36B-470D-499F-AE13-85A6B2495524}"/>
    <dgm:cxn modelId="{D473BBA6-FF54-423D-9B9B-875C8AA2545B}" type="presOf" srcId="{73820394-2159-4075-9E6F-217263B07F8B}" destId="{1FA3C236-5719-4A33-A6BB-80FA85F940E3}" srcOrd="0" destOrd="0" presId="urn:microsoft.com/office/officeart/2016/7/layout/RoundedRectangleTimeline"/>
    <dgm:cxn modelId="{636DE8C5-F706-4BA5-855F-85FD2239E2BE}" srcId="{E5B2E815-0D19-41DC-B01B-4D608769620A}" destId="{3DE6FF16-CA4D-4D34-ABEB-8BE6A40B5E52}" srcOrd="3" destOrd="0" parTransId="{DA9CCCCB-8206-4757-82C8-F885E9D238B5}" sibTransId="{986162A7-6F89-4679-B40E-33A17DA21B73}"/>
    <dgm:cxn modelId="{770CA1CC-3DDD-451E-AE83-A71CA570260C}" srcId="{4259F840-24E7-476F-9F30-482E46395856}" destId="{B54C8F6C-BE1E-4EAB-B7A0-48DE01FFAA36}" srcOrd="0" destOrd="0" parTransId="{8DE7CD45-B7C0-432E-B819-6A7D97E31315}" sibTransId="{C33B8BEF-A818-4A2F-A99A-E2B29895E184}"/>
    <dgm:cxn modelId="{42EE41D1-3C16-4937-BB38-B076896C09A0}" srcId="{E5B2E815-0D19-41DC-B01B-4D608769620A}" destId="{4259F840-24E7-476F-9F30-482E46395856}" srcOrd="0" destOrd="0" parTransId="{FCE8068D-7E50-4749-A8D0-ADEDAC5637B3}" sibTransId="{DCC444A4-F20A-48F5-A61E-47BFFF185A57}"/>
    <dgm:cxn modelId="{546179F7-5E1B-4360-8938-B9238DA6DE5D}" type="presOf" srcId="{C032D242-8D23-4EEC-A10A-7B0691E5A409}" destId="{1BB5FD64-47F9-47A3-911F-535BFE17A3B9}" srcOrd="0" destOrd="0" presId="urn:microsoft.com/office/officeart/2016/7/layout/RoundedRectangleTimeline"/>
    <dgm:cxn modelId="{23C723FE-49F5-49FC-AA34-1830E3424F08}" srcId="{E4033A39-DCC4-4038-9562-AEDDBBB37A99}" destId="{F26A9CFE-1296-4F62-B116-6B88921EC686}" srcOrd="1" destOrd="0" parTransId="{A7F252A8-2A1A-41AF-9E8F-B11A016279D1}" sibTransId="{0AA16F65-7F36-4D71-8B45-053DD790E743}"/>
    <dgm:cxn modelId="{B5EA3CD6-0576-4168-82C9-9ADC0803B31E}" type="presParOf" srcId="{196C9F68-3606-4282-A4C6-4485F1280B5F}" destId="{68D8AC18-502F-4825-B069-75605ADB3A40}" srcOrd="0" destOrd="0" presId="urn:microsoft.com/office/officeart/2016/7/layout/RoundedRectangleTimeline"/>
    <dgm:cxn modelId="{30A197C5-075F-4643-BF26-64BC9FAF532F}" type="presParOf" srcId="{68D8AC18-502F-4825-B069-75605ADB3A40}" destId="{E088D226-49D7-4C30-90DC-CA1755D98829}" srcOrd="0" destOrd="0" presId="urn:microsoft.com/office/officeart/2016/7/layout/RoundedRectangleTimeline"/>
    <dgm:cxn modelId="{DBAA9861-CCB2-4B8A-A3AA-B305A4B5783E}" type="presParOf" srcId="{68D8AC18-502F-4825-B069-75605ADB3A40}" destId="{45A02F84-C6CB-43F5-AEE4-3EA66C2BD25F}" srcOrd="1" destOrd="0" presId="urn:microsoft.com/office/officeart/2016/7/layout/RoundedRectangleTimeline"/>
    <dgm:cxn modelId="{3F249148-C6F7-40D3-8583-B11C276DE023}" type="presParOf" srcId="{68D8AC18-502F-4825-B069-75605ADB3A40}" destId="{6BA46904-CB7C-4538-BD49-D3891EF19552}" srcOrd="2" destOrd="0" presId="urn:microsoft.com/office/officeart/2016/7/layout/RoundedRectangleTimeline"/>
    <dgm:cxn modelId="{337BF8D5-8206-4D0E-857F-BA46391BB745}" type="presParOf" srcId="{68D8AC18-502F-4825-B069-75605ADB3A40}" destId="{049FDBD0-77FE-49D1-A275-A272C8C5E426}" srcOrd="3" destOrd="0" presId="urn:microsoft.com/office/officeart/2016/7/layout/RoundedRectangleTimeline"/>
    <dgm:cxn modelId="{8E042F31-23CC-40C0-92DC-707183B24E81}" type="presParOf" srcId="{68D8AC18-502F-4825-B069-75605ADB3A40}" destId="{CB26EA94-33BB-4F98-9E1E-2237D4831263}" srcOrd="4" destOrd="0" presId="urn:microsoft.com/office/officeart/2016/7/layout/RoundedRectangleTimeline"/>
    <dgm:cxn modelId="{16926BC1-FC34-413E-B35A-2F54A781CCCD}" type="presParOf" srcId="{196C9F68-3606-4282-A4C6-4485F1280B5F}" destId="{606F1DBF-510E-4065-ACCB-3EBDA85CFB92}" srcOrd="1" destOrd="0" presId="urn:microsoft.com/office/officeart/2016/7/layout/RoundedRectangleTimeline"/>
    <dgm:cxn modelId="{42F07C1F-C715-41B1-8356-B99F8CE1AC01}" type="presParOf" srcId="{196C9F68-3606-4282-A4C6-4485F1280B5F}" destId="{07989479-D1A2-4D15-AA3A-B0CFFB9F91D9}" srcOrd="2" destOrd="0" presId="urn:microsoft.com/office/officeart/2016/7/layout/RoundedRectangleTimeline"/>
    <dgm:cxn modelId="{5856EE22-FE01-4788-BBF3-407A68D5A730}" type="presParOf" srcId="{07989479-D1A2-4D15-AA3A-B0CFFB9F91D9}" destId="{539615E2-3277-4D8E-8484-FF5088C8BF01}" srcOrd="0" destOrd="0" presId="urn:microsoft.com/office/officeart/2016/7/layout/RoundedRectangleTimeline"/>
    <dgm:cxn modelId="{3004EE47-5347-4BBA-95CC-D947A73AE485}" type="presParOf" srcId="{07989479-D1A2-4D15-AA3A-B0CFFB9F91D9}" destId="{FEBD3C2A-A340-470A-A475-AE614EA07678}" srcOrd="1" destOrd="0" presId="urn:microsoft.com/office/officeart/2016/7/layout/RoundedRectangleTimeline"/>
    <dgm:cxn modelId="{400A75AC-5289-4270-AC07-416891AF3888}" type="presParOf" srcId="{07989479-D1A2-4D15-AA3A-B0CFFB9F91D9}" destId="{080474C8-0FEA-4FD1-97F1-0978CFB4A37F}" srcOrd="2" destOrd="0" presId="urn:microsoft.com/office/officeart/2016/7/layout/RoundedRectangleTimeline"/>
    <dgm:cxn modelId="{304EB087-DD14-4AA8-8A06-DF9485956226}" type="presParOf" srcId="{07989479-D1A2-4D15-AA3A-B0CFFB9F91D9}" destId="{4797FB61-2602-4A58-81E6-6F133DB1E419}" srcOrd="3" destOrd="0" presId="urn:microsoft.com/office/officeart/2016/7/layout/RoundedRectangleTimeline"/>
    <dgm:cxn modelId="{BC4CC356-31E8-4421-B18C-CB3697E73FAC}" type="presParOf" srcId="{07989479-D1A2-4D15-AA3A-B0CFFB9F91D9}" destId="{3ADF0AE3-D759-4F4F-8135-572855211847}" srcOrd="4" destOrd="0" presId="urn:microsoft.com/office/officeart/2016/7/layout/RoundedRectangleTimeline"/>
    <dgm:cxn modelId="{718BABD9-3B60-482F-B01A-2E414F152777}" type="presParOf" srcId="{196C9F68-3606-4282-A4C6-4485F1280B5F}" destId="{B0CD7A53-7149-45F2-83E8-36717D7878A1}" srcOrd="3" destOrd="0" presId="urn:microsoft.com/office/officeart/2016/7/layout/RoundedRectangleTimeline"/>
    <dgm:cxn modelId="{FD435764-A46B-4635-A943-B6C17FFBD43C}" type="presParOf" srcId="{196C9F68-3606-4282-A4C6-4485F1280B5F}" destId="{FB379A6E-C0F9-420B-90FC-2785E757E6AE}" srcOrd="4" destOrd="0" presId="urn:microsoft.com/office/officeart/2016/7/layout/RoundedRectangleTimeline"/>
    <dgm:cxn modelId="{03D7F2C3-849C-416B-B668-D51C46CA90E6}" type="presParOf" srcId="{FB379A6E-C0F9-420B-90FC-2785E757E6AE}" destId="{9D82041D-873A-4600-A9C7-C0A0ADFB138B}" srcOrd="0" destOrd="0" presId="urn:microsoft.com/office/officeart/2016/7/layout/RoundedRectangleTimeline"/>
    <dgm:cxn modelId="{1DA536D0-EC28-4B9F-A5E9-28EC8F45638C}" type="presParOf" srcId="{FB379A6E-C0F9-420B-90FC-2785E757E6AE}" destId="{80CDBBF8-C6B4-4166-87C1-DC9120CC7586}" srcOrd="1" destOrd="0" presId="urn:microsoft.com/office/officeart/2016/7/layout/RoundedRectangleTimeline"/>
    <dgm:cxn modelId="{A1A8842C-F8BC-40AC-8FFC-6A922D88E333}" type="presParOf" srcId="{FB379A6E-C0F9-420B-90FC-2785E757E6AE}" destId="{89759DE5-9F8A-470E-A6D8-F13BB4DEE93D}" srcOrd="2" destOrd="0" presId="urn:microsoft.com/office/officeart/2016/7/layout/RoundedRectangleTimeline"/>
    <dgm:cxn modelId="{29E74E09-91C9-47DF-AE07-A1527FF00EB2}" type="presParOf" srcId="{FB379A6E-C0F9-420B-90FC-2785E757E6AE}" destId="{07CCF286-8B46-4A20-ACAC-84BA2D6EFBBC}" srcOrd="3" destOrd="0" presId="urn:microsoft.com/office/officeart/2016/7/layout/RoundedRectangleTimeline"/>
    <dgm:cxn modelId="{410C15E7-86BA-42B7-8F67-411E34B11038}" type="presParOf" srcId="{FB379A6E-C0F9-420B-90FC-2785E757E6AE}" destId="{4624FC32-5405-42B1-B5CC-DF0659852A58}" srcOrd="4" destOrd="0" presId="urn:microsoft.com/office/officeart/2016/7/layout/RoundedRectangleTimeline"/>
    <dgm:cxn modelId="{E805D201-407E-43CA-9B74-1CB556699F3D}" type="presParOf" srcId="{196C9F68-3606-4282-A4C6-4485F1280B5F}" destId="{8C327064-3851-4ECF-AAB7-82B51711041E}" srcOrd="5" destOrd="0" presId="urn:microsoft.com/office/officeart/2016/7/layout/RoundedRectangleTimeline"/>
    <dgm:cxn modelId="{43BD8313-2385-4BA0-9145-2022434D3E68}" type="presParOf" srcId="{196C9F68-3606-4282-A4C6-4485F1280B5F}" destId="{3ADEA4DF-6814-494D-9D3D-41947417052B}" srcOrd="6" destOrd="0" presId="urn:microsoft.com/office/officeart/2016/7/layout/RoundedRectangleTimeline"/>
    <dgm:cxn modelId="{77EE5245-99F9-4607-BF5D-14371704AD7C}" type="presParOf" srcId="{3ADEA4DF-6814-494D-9D3D-41947417052B}" destId="{74CD3FF2-195B-429B-BC6F-5B5A7FED2BE2}" srcOrd="0" destOrd="0" presId="urn:microsoft.com/office/officeart/2016/7/layout/RoundedRectangleTimeline"/>
    <dgm:cxn modelId="{4182CE37-4E54-4351-9A5F-1904FF20E71C}" type="presParOf" srcId="{3ADEA4DF-6814-494D-9D3D-41947417052B}" destId="{1BB5FD64-47F9-47A3-911F-535BFE17A3B9}" srcOrd="1" destOrd="0" presId="urn:microsoft.com/office/officeart/2016/7/layout/RoundedRectangleTimeline"/>
    <dgm:cxn modelId="{618B960F-61F5-4357-A407-60CA51E36041}" type="presParOf" srcId="{3ADEA4DF-6814-494D-9D3D-41947417052B}" destId="{FE9B27EB-7AC7-485A-9A55-41E8118F9EAF}" srcOrd="2" destOrd="0" presId="urn:microsoft.com/office/officeart/2016/7/layout/RoundedRectangleTimeline"/>
    <dgm:cxn modelId="{181A4BE4-72AF-463E-880D-D34673D0F9E8}" type="presParOf" srcId="{3ADEA4DF-6814-494D-9D3D-41947417052B}" destId="{46BD4721-4664-4AD0-9F11-DBE7E0B207D5}" srcOrd="3" destOrd="0" presId="urn:microsoft.com/office/officeart/2016/7/layout/RoundedRectangleTimeline"/>
    <dgm:cxn modelId="{AC4EA57A-E4C0-4C2D-8EC9-38BC20FC13B6}" type="presParOf" srcId="{3ADEA4DF-6814-494D-9D3D-41947417052B}" destId="{69028BD0-349D-4B47-B1F4-B64C6478DE3C}" srcOrd="4" destOrd="0" presId="urn:microsoft.com/office/officeart/2016/7/layout/RoundedRectangleTimeline"/>
    <dgm:cxn modelId="{AA8AD3DD-2E80-42F5-B3E4-A5C7AF3802D4}" type="presParOf" srcId="{196C9F68-3606-4282-A4C6-4485F1280B5F}" destId="{619CFBB1-86F5-45A6-80BA-23F97450662F}" srcOrd="7" destOrd="0" presId="urn:microsoft.com/office/officeart/2016/7/layout/RoundedRectangleTimeline"/>
    <dgm:cxn modelId="{FDD0F37D-1C7B-48B3-AC81-ED4C6F1B5BBD}" type="presParOf" srcId="{196C9F68-3606-4282-A4C6-4485F1280B5F}" destId="{E4E0A96A-AF87-442A-A1A3-64B8F3CFC7FE}" srcOrd="8" destOrd="0" presId="urn:microsoft.com/office/officeart/2016/7/layout/RoundedRectangleTimeline"/>
    <dgm:cxn modelId="{CF303A04-9A48-4B41-A7BB-CC3D8C5695D3}" type="presParOf" srcId="{E4E0A96A-AF87-442A-A1A3-64B8F3CFC7FE}" destId="{483E7832-9872-48C4-8E65-DCB39D4CDBDF}" srcOrd="0" destOrd="0" presId="urn:microsoft.com/office/officeart/2016/7/layout/RoundedRectangleTimeline"/>
    <dgm:cxn modelId="{73245F8D-03D3-46C1-81E4-D90E66C49907}" type="presParOf" srcId="{E4E0A96A-AF87-442A-A1A3-64B8F3CFC7FE}" destId="{1FA3C236-5719-4A33-A6BB-80FA85F940E3}" srcOrd="1" destOrd="0" presId="urn:microsoft.com/office/officeart/2016/7/layout/RoundedRectangleTimeline"/>
    <dgm:cxn modelId="{412C5C97-3381-4F16-9B7D-FDFBEDD4E918}" type="presParOf" srcId="{E4E0A96A-AF87-442A-A1A3-64B8F3CFC7FE}" destId="{18F1C823-9ACD-4FCD-8102-F468DCE57A45}" srcOrd="2" destOrd="0" presId="urn:microsoft.com/office/officeart/2016/7/layout/RoundedRectangleTimeline"/>
    <dgm:cxn modelId="{23A8F6FC-DFDA-4E9F-A354-A33937E1BFC9}" type="presParOf" srcId="{E4E0A96A-AF87-442A-A1A3-64B8F3CFC7FE}" destId="{F8AD0AB8-BBDF-4F0A-A6A0-850E289DD521}" srcOrd="3" destOrd="0" presId="urn:microsoft.com/office/officeart/2016/7/layout/RoundedRectangleTimeline"/>
    <dgm:cxn modelId="{C02C06C2-0966-4212-84DD-DA325FCEF64C}" type="presParOf" srcId="{E4E0A96A-AF87-442A-A1A3-64B8F3CFC7FE}" destId="{11CAE2E7-2E06-450A-A729-9C2DCEF85421}"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8D226-49D7-4C30-90DC-CA1755D98829}">
      <dsp:nvSpPr>
        <dsp:cNvPr id="0" name=""/>
        <dsp:cNvSpPr/>
      </dsp:nvSpPr>
      <dsp:spPr>
        <a:xfrm rot="16200000">
          <a:off x="1289405" y="1273284"/>
          <a:ext cx="435133" cy="1804769"/>
        </a:xfrm>
        <a:prstGeom prst="round2Same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None/>
          </a:pPr>
          <a:r>
            <a:rPr lang="en-GB" sz="1800" kern="1200" dirty="0">
              <a:solidFill>
                <a:schemeClr val="tx1"/>
              </a:solidFill>
              <a:latin typeface="+mn-lt"/>
            </a:rPr>
            <a:t>WP1</a:t>
          </a:r>
        </a:p>
      </dsp:txBody>
      <dsp:txXfrm rot="5400000">
        <a:off x="625829" y="1979343"/>
        <a:ext cx="1783528" cy="392651"/>
      </dsp:txXfrm>
    </dsp:sp>
    <dsp:sp modelId="{45A02F84-C6CB-43F5-AEE4-3EA66C2BD25F}">
      <dsp:nvSpPr>
        <dsp:cNvPr id="0" name=""/>
        <dsp:cNvSpPr/>
      </dsp:nvSpPr>
      <dsp:spPr>
        <a:xfrm>
          <a:off x="2997" y="0"/>
          <a:ext cx="300794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rtlCol="0" anchor="b" anchorCtr="1">
          <a:noAutofit/>
        </a:bodyPr>
        <a:lstStyle/>
        <a:p>
          <a:pPr marL="0" lvl="0" indent="0" algn="ctr" defTabSz="800100" rtl="0">
            <a:lnSpc>
              <a:spcPct val="90000"/>
            </a:lnSpc>
            <a:spcBef>
              <a:spcPct val="0"/>
            </a:spcBef>
            <a:spcAft>
              <a:spcPct val="35000"/>
            </a:spcAft>
            <a:buFont typeface="Symbol" panose="05050102010706020507" pitchFamily="18" charset="2"/>
            <a:buNone/>
          </a:pPr>
          <a:r>
            <a:rPr lang="en-GB" sz="1800" kern="1200" dirty="0">
              <a:solidFill>
                <a:schemeClr val="tx1"/>
              </a:solidFill>
              <a:latin typeface="+mn-lt"/>
            </a:rPr>
            <a:t>Stakeholder identification</a:t>
          </a:r>
        </a:p>
        <a:p>
          <a:pPr marL="0" lvl="0" indent="0" algn="ctr" defTabSz="800100">
            <a:lnSpc>
              <a:spcPct val="90000"/>
            </a:lnSpc>
            <a:spcBef>
              <a:spcPct val="0"/>
            </a:spcBef>
            <a:spcAft>
              <a:spcPct val="35000"/>
            </a:spcAft>
            <a:buNone/>
          </a:pPr>
          <a:r>
            <a:rPr lang="en-GB" sz="1800" kern="1200" dirty="0">
              <a:solidFill>
                <a:schemeClr val="tx1"/>
              </a:solidFill>
              <a:latin typeface="+mn-lt"/>
            </a:rPr>
            <a:t>Literature mapping</a:t>
          </a:r>
        </a:p>
        <a:p>
          <a:pPr marL="0" lvl="0" indent="0" algn="ctr" defTabSz="800100">
            <a:lnSpc>
              <a:spcPct val="90000"/>
            </a:lnSpc>
            <a:spcBef>
              <a:spcPct val="0"/>
            </a:spcBef>
            <a:spcAft>
              <a:spcPct val="35000"/>
            </a:spcAft>
            <a:buNone/>
          </a:pPr>
          <a:r>
            <a:rPr lang="en-GB" sz="1800" kern="1200" dirty="0">
              <a:solidFill>
                <a:schemeClr val="tx1"/>
              </a:solidFill>
              <a:latin typeface="+mn-lt"/>
            </a:rPr>
            <a:t>(Ongoing) </a:t>
          </a:r>
        </a:p>
      </dsp:txBody>
      <dsp:txXfrm>
        <a:off x="2997" y="0"/>
        <a:ext cx="3007949" cy="1522968"/>
      </dsp:txXfrm>
    </dsp:sp>
    <dsp:sp modelId="{6BA46904-CB7C-4538-BD49-D3891EF19552}">
      <dsp:nvSpPr>
        <dsp:cNvPr id="0" name=""/>
        <dsp:cNvSpPr/>
      </dsp:nvSpPr>
      <dsp:spPr>
        <a:xfrm>
          <a:off x="1506972" y="1609995"/>
          <a:ext cx="0" cy="348107"/>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049FDBD0-77FE-49D1-A275-A272C8C5E426}">
      <dsp:nvSpPr>
        <dsp:cNvPr id="0" name=""/>
        <dsp:cNvSpPr/>
      </dsp:nvSpPr>
      <dsp:spPr>
        <a:xfrm>
          <a:off x="1463459" y="1522968"/>
          <a:ext cx="87026" cy="8702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539615E2-3277-4D8E-8484-FF5088C8BF01}">
      <dsp:nvSpPr>
        <dsp:cNvPr id="0" name=""/>
        <dsp:cNvSpPr/>
      </dsp:nvSpPr>
      <dsp:spPr>
        <a:xfrm>
          <a:off x="2409357" y="1958102"/>
          <a:ext cx="1804769" cy="435133"/>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None/>
          </a:pPr>
          <a:r>
            <a:rPr lang="en-GB" sz="1800" kern="1200" dirty="0">
              <a:solidFill>
                <a:schemeClr val="tx1"/>
              </a:solidFill>
              <a:latin typeface="+mn-lt"/>
            </a:rPr>
            <a:t>WP2</a:t>
          </a:r>
        </a:p>
      </dsp:txBody>
      <dsp:txXfrm>
        <a:off x="2409357" y="1958102"/>
        <a:ext cx="1804769" cy="435133"/>
      </dsp:txXfrm>
    </dsp:sp>
    <dsp:sp modelId="{FEBD3C2A-A340-470A-A475-AE614EA07678}">
      <dsp:nvSpPr>
        <dsp:cNvPr id="0" name=""/>
        <dsp:cNvSpPr/>
      </dsp:nvSpPr>
      <dsp:spPr>
        <a:xfrm>
          <a:off x="1807767" y="2828369"/>
          <a:ext cx="300794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7160" rIns="0" bIns="0" numCol="1" spcCol="1270" rtlCol="0" anchor="t" anchorCtr="1">
          <a:noAutofit/>
        </a:bodyPr>
        <a:lstStyle/>
        <a:p>
          <a:pPr marL="0" lvl="0" indent="0" algn="ctr" defTabSz="800100" rtl="0">
            <a:lnSpc>
              <a:spcPct val="90000"/>
            </a:lnSpc>
            <a:spcBef>
              <a:spcPct val="0"/>
            </a:spcBef>
            <a:spcAft>
              <a:spcPct val="35000"/>
            </a:spcAft>
            <a:buFont typeface="Symbol" panose="05050102010706020507" pitchFamily="18" charset="2"/>
            <a:buNone/>
          </a:pPr>
          <a:r>
            <a:rPr lang="en-GB" sz="1800" kern="1200" dirty="0">
              <a:solidFill>
                <a:schemeClr val="tx1"/>
              </a:solidFill>
              <a:latin typeface="+mn-lt"/>
            </a:rPr>
            <a:t>Surveys </a:t>
          </a:r>
        </a:p>
        <a:p>
          <a:pPr marL="0" lvl="0" indent="0" algn="ctr" defTabSz="800100" rtl="0">
            <a:lnSpc>
              <a:spcPct val="90000"/>
            </a:lnSpc>
            <a:spcBef>
              <a:spcPct val="0"/>
            </a:spcBef>
            <a:spcAft>
              <a:spcPct val="35000"/>
            </a:spcAft>
            <a:buFont typeface="Symbol" panose="05050102010706020507" pitchFamily="18" charset="2"/>
            <a:buNone/>
          </a:pPr>
          <a:r>
            <a:rPr lang="en-GB" sz="1800" kern="1200" dirty="0">
              <a:solidFill>
                <a:schemeClr val="tx1"/>
              </a:solidFill>
              <a:latin typeface="+mn-lt"/>
            </a:rPr>
            <a:t>Interviews</a:t>
          </a:r>
        </a:p>
        <a:p>
          <a:pPr marL="0" lvl="0" indent="0" algn="ctr" defTabSz="800100">
            <a:lnSpc>
              <a:spcPct val="90000"/>
            </a:lnSpc>
            <a:spcBef>
              <a:spcPct val="0"/>
            </a:spcBef>
            <a:spcAft>
              <a:spcPct val="35000"/>
            </a:spcAft>
            <a:buNone/>
          </a:pPr>
          <a:r>
            <a:rPr lang="en-GB" sz="1800" kern="1200" dirty="0">
              <a:solidFill>
                <a:schemeClr val="tx1"/>
              </a:solidFill>
              <a:latin typeface="+mn-lt"/>
            </a:rPr>
            <a:t>(August – November </a:t>
          </a:r>
        </a:p>
        <a:p>
          <a:pPr marL="0" lvl="0" indent="0" algn="ctr" defTabSz="800100">
            <a:lnSpc>
              <a:spcPct val="90000"/>
            </a:lnSpc>
            <a:spcBef>
              <a:spcPct val="0"/>
            </a:spcBef>
            <a:spcAft>
              <a:spcPct val="35000"/>
            </a:spcAft>
            <a:buNone/>
          </a:pPr>
          <a:r>
            <a:rPr lang="en-GB" sz="1800" kern="1200" dirty="0">
              <a:solidFill>
                <a:schemeClr val="tx1"/>
              </a:solidFill>
              <a:latin typeface="+mn-lt"/>
            </a:rPr>
            <a:t>2024)</a:t>
          </a:r>
        </a:p>
        <a:p>
          <a:pPr marL="0" lvl="0" indent="0" algn="ctr" defTabSz="800100" rtl="0">
            <a:lnSpc>
              <a:spcPct val="90000"/>
            </a:lnSpc>
            <a:spcBef>
              <a:spcPct val="0"/>
            </a:spcBef>
            <a:spcAft>
              <a:spcPct val="35000"/>
            </a:spcAft>
            <a:buFont typeface="Symbol" panose="05050102010706020507" pitchFamily="18" charset="2"/>
            <a:buNone/>
          </a:pPr>
          <a:endParaRPr lang="en-GB" sz="1800" kern="1200" dirty="0">
            <a:solidFill>
              <a:schemeClr val="tx1"/>
            </a:solidFill>
            <a:latin typeface="+mn-lt"/>
          </a:endParaRPr>
        </a:p>
      </dsp:txBody>
      <dsp:txXfrm>
        <a:off x="1807767" y="2828369"/>
        <a:ext cx="3007949" cy="1522968"/>
      </dsp:txXfrm>
    </dsp:sp>
    <dsp:sp modelId="{080474C8-0FEA-4FD1-97F1-0978CFB4A37F}">
      <dsp:nvSpPr>
        <dsp:cNvPr id="0" name=""/>
        <dsp:cNvSpPr/>
      </dsp:nvSpPr>
      <dsp:spPr>
        <a:xfrm>
          <a:off x="3311742" y="2393235"/>
          <a:ext cx="0" cy="348107"/>
        </a:xfrm>
        <a:prstGeom prst="line">
          <a:avLst/>
        </a:prstGeom>
        <a:noFill/>
        <a:ln w="12700" cap="flat"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797FB61-2602-4A58-81E6-6F133DB1E419}">
      <dsp:nvSpPr>
        <dsp:cNvPr id="0" name=""/>
        <dsp:cNvSpPr/>
      </dsp:nvSpPr>
      <dsp:spPr>
        <a:xfrm>
          <a:off x="3268229" y="2741342"/>
          <a:ext cx="87026" cy="87026"/>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9D82041D-873A-4600-A9C7-C0A0ADFB138B}">
      <dsp:nvSpPr>
        <dsp:cNvPr id="0" name=""/>
        <dsp:cNvSpPr/>
      </dsp:nvSpPr>
      <dsp:spPr>
        <a:xfrm>
          <a:off x="4214127" y="1958102"/>
          <a:ext cx="1804769" cy="435133"/>
        </a:xfrm>
        <a:prstGeom prst="rect">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None/>
          </a:pPr>
          <a:r>
            <a:rPr lang="en-GB" sz="1800" kern="1200" dirty="0">
              <a:solidFill>
                <a:schemeClr val="tx1"/>
              </a:solidFill>
              <a:latin typeface="+mn-lt"/>
            </a:rPr>
            <a:t>WP3</a:t>
          </a:r>
        </a:p>
      </dsp:txBody>
      <dsp:txXfrm>
        <a:off x="4214127" y="1958102"/>
        <a:ext cx="1804769" cy="435133"/>
      </dsp:txXfrm>
    </dsp:sp>
    <dsp:sp modelId="{80CDBBF8-C6B4-4166-87C1-DC9120CC7586}">
      <dsp:nvSpPr>
        <dsp:cNvPr id="0" name=""/>
        <dsp:cNvSpPr/>
      </dsp:nvSpPr>
      <dsp:spPr>
        <a:xfrm>
          <a:off x="3637939" y="0"/>
          <a:ext cx="2957145"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rtlCol="0" anchor="b" anchorCtr="1">
          <a:noAutofit/>
        </a:bodyPr>
        <a:lstStyle/>
        <a:p>
          <a:pPr marL="0" lvl="0" indent="0" algn="ctr" defTabSz="800100" rtl="0">
            <a:lnSpc>
              <a:spcPct val="90000"/>
            </a:lnSpc>
            <a:spcBef>
              <a:spcPct val="0"/>
            </a:spcBef>
            <a:spcAft>
              <a:spcPct val="35000"/>
            </a:spcAft>
            <a:buFont typeface="Symbol" panose="05050102010706020507" pitchFamily="18" charset="2"/>
            <a:buNone/>
          </a:pPr>
          <a:r>
            <a:rPr lang="en-GB" sz="1800" kern="1200" dirty="0">
              <a:solidFill>
                <a:schemeClr val="tx1"/>
              </a:solidFill>
            </a:rPr>
            <a:t>Focus Groups</a:t>
          </a:r>
        </a:p>
        <a:p>
          <a:pPr marL="0" lvl="0" indent="0" algn="ctr" defTabSz="800100">
            <a:lnSpc>
              <a:spcPct val="90000"/>
            </a:lnSpc>
            <a:spcBef>
              <a:spcPct val="0"/>
            </a:spcBef>
            <a:spcAft>
              <a:spcPct val="35000"/>
            </a:spcAft>
            <a:buNone/>
          </a:pPr>
          <a:r>
            <a:rPr lang="en-GB" sz="1800" kern="1200" dirty="0">
              <a:solidFill>
                <a:schemeClr val="tx1"/>
              </a:solidFill>
            </a:rPr>
            <a:t>(November 2024 – February</a:t>
          </a:r>
        </a:p>
        <a:p>
          <a:pPr marL="0" lvl="0" indent="0" algn="ctr" defTabSz="800100">
            <a:lnSpc>
              <a:spcPct val="90000"/>
            </a:lnSpc>
            <a:spcBef>
              <a:spcPct val="0"/>
            </a:spcBef>
            <a:spcAft>
              <a:spcPct val="35000"/>
            </a:spcAft>
            <a:buNone/>
          </a:pPr>
          <a:r>
            <a:rPr lang="en-GB" sz="1800" kern="1200" dirty="0">
              <a:solidFill>
                <a:schemeClr val="tx1"/>
              </a:solidFill>
            </a:rPr>
            <a:t>2025) </a:t>
          </a:r>
        </a:p>
      </dsp:txBody>
      <dsp:txXfrm>
        <a:off x="3637939" y="0"/>
        <a:ext cx="2957145" cy="1522968"/>
      </dsp:txXfrm>
    </dsp:sp>
    <dsp:sp modelId="{89759DE5-9F8A-470E-A6D8-F13BB4DEE93D}">
      <dsp:nvSpPr>
        <dsp:cNvPr id="0" name=""/>
        <dsp:cNvSpPr/>
      </dsp:nvSpPr>
      <dsp:spPr>
        <a:xfrm>
          <a:off x="5116512" y="1609995"/>
          <a:ext cx="0" cy="348107"/>
        </a:xfrm>
        <a:prstGeom prst="line">
          <a:avLst/>
        </a:prstGeom>
        <a:noFill/>
        <a:ln w="12700" cap="flat" cmpd="sng" algn="ctr">
          <a:solidFill>
            <a:schemeClr val="accent4">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07CCF286-8B46-4A20-ACAC-84BA2D6EFBBC}">
      <dsp:nvSpPr>
        <dsp:cNvPr id="0" name=""/>
        <dsp:cNvSpPr/>
      </dsp:nvSpPr>
      <dsp:spPr>
        <a:xfrm>
          <a:off x="5072999" y="1522968"/>
          <a:ext cx="87026" cy="87026"/>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74CD3FF2-195B-429B-BC6F-5B5A7FED2BE2}">
      <dsp:nvSpPr>
        <dsp:cNvPr id="0" name=""/>
        <dsp:cNvSpPr/>
      </dsp:nvSpPr>
      <dsp:spPr>
        <a:xfrm>
          <a:off x="6018897" y="1958102"/>
          <a:ext cx="1804769" cy="435133"/>
        </a:xfrm>
        <a:prstGeom prst="rect">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Font typeface="Symbol" panose="05050102010706020507" pitchFamily="18" charset="2"/>
            <a:buNone/>
          </a:pPr>
          <a:r>
            <a:rPr lang="en-GB" sz="1800" kern="1200" dirty="0">
              <a:solidFill>
                <a:schemeClr val="tx1"/>
              </a:solidFill>
              <a:latin typeface="+mn-lt"/>
            </a:rPr>
            <a:t> – </a:t>
          </a:r>
        </a:p>
      </dsp:txBody>
      <dsp:txXfrm>
        <a:off x="6018897" y="1958102"/>
        <a:ext cx="1804769" cy="435133"/>
      </dsp:txXfrm>
    </dsp:sp>
    <dsp:sp modelId="{1BB5FD64-47F9-47A3-911F-535BFE17A3B9}">
      <dsp:nvSpPr>
        <dsp:cNvPr id="0" name=""/>
        <dsp:cNvSpPr/>
      </dsp:nvSpPr>
      <dsp:spPr>
        <a:xfrm>
          <a:off x="5417307" y="2828369"/>
          <a:ext cx="300794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7160" rIns="0" bIns="0" numCol="1" spcCol="1270" rtlCol="0" anchor="t" anchorCtr="1">
          <a:noAutofit/>
        </a:bodyPr>
        <a:lstStyle/>
        <a:p>
          <a:pPr marL="0" lvl="0" indent="0" algn="ctr" defTabSz="800100" rtl="0">
            <a:lnSpc>
              <a:spcPct val="90000"/>
            </a:lnSpc>
            <a:spcBef>
              <a:spcPct val="0"/>
            </a:spcBef>
            <a:spcAft>
              <a:spcPct val="35000"/>
            </a:spcAft>
            <a:buFont typeface="Symbol" panose="05050102010706020507" pitchFamily="18" charset="2"/>
            <a:buNone/>
          </a:pPr>
          <a:r>
            <a:rPr lang="en-GB" sz="1800" kern="1200" dirty="0">
              <a:solidFill>
                <a:schemeClr val="tx1"/>
              </a:solidFill>
            </a:rPr>
            <a:t>Stakeholder Engagement event</a:t>
          </a:r>
        </a:p>
        <a:p>
          <a:pPr marL="0" lvl="0" indent="0" algn="ctr" defTabSz="800100" rtl="0">
            <a:lnSpc>
              <a:spcPct val="90000"/>
            </a:lnSpc>
            <a:spcBef>
              <a:spcPct val="0"/>
            </a:spcBef>
            <a:spcAft>
              <a:spcPct val="35000"/>
            </a:spcAft>
            <a:buFont typeface="Symbol" panose="05050102010706020507" pitchFamily="18" charset="2"/>
            <a:buNone/>
          </a:pPr>
          <a:r>
            <a:rPr lang="en-GB" sz="1800" kern="1200" dirty="0">
              <a:solidFill>
                <a:schemeClr val="tx1"/>
              </a:solidFill>
              <a:latin typeface="+mn-lt"/>
            </a:rPr>
            <a:t>(February 2025)</a:t>
          </a:r>
        </a:p>
      </dsp:txBody>
      <dsp:txXfrm>
        <a:off x="5417307" y="2828369"/>
        <a:ext cx="3007949" cy="1522968"/>
      </dsp:txXfrm>
    </dsp:sp>
    <dsp:sp modelId="{FE9B27EB-7AC7-485A-9A55-41E8118F9EAF}">
      <dsp:nvSpPr>
        <dsp:cNvPr id="0" name=""/>
        <dsp:cNvSpPr/>
      </dsp:nvSpPr>
      <dsp:spPr>
        <a:xfrm>
          <a:off x="6921282" y="2393235"/>
          <a:ext cx="0" cy="348107"/>
        </a:xfrm>
        <a:prstGeom prst="line">
          <a:avLst/>
        </a:prstGeom>
        <a:noFill/>
        <a:ln w="12700" cap="flat" cmpd="sng" algn="ctr">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6BD4721-4664-4AD0-9F11-DBE7E0B207D5}">
      <dsp:nvSpPr>
        <dsp:cNvPr id="0" name=""/>
        <dsp:cNvSpPr/>
      </dsp:nvSpPr>
      <dsp:spPr>
        <a:xfrm>
          <a:off x="6877768" y="2741342"/>
          <a:ext cx="87026" cy="87026"/>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483E7832-9872-48C4-8E65-DCB39D4CDBDF}">
      <dsp:nvSpPr>
        <dsp:cNvPr id="0" name=""/>
        <dsp:cNvSpPr/>
      </dsp:nvSpPr>
      <dsp:spPr>
        <a:xfrm rot="5400000">
          <a:off x="8508485" y="1273284"/>
          <a:ext cx="435133" cy="1804769"/>
        </a:xfrm>
        <a:prstGeom prst="round2SameRect">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Font typeface="Symbol" panose="05050102010706020507" pitchFamily="18" charset="2"/>
            <a:buNone/>
          </a:pPr>
          <a:r>
            <a:rPr lang="en-GB" sz="1800" kern="1200" dirty="0">
              <a:solidFill>
                <a:schemeClr val="tx1"/>
              </a:solidFill>
              <a:latin typeface="+mn-lt"/>
            </a:rPr>
            <a:t>WP4</a:t>
          </a:r>
        </a:p>
      </dsp:txBody>
      <dsp:txXfrm rot="-5400000">
        <a:off x="7823668" y="1979343"/>
        <a:ext cx="1783528" cy="392651"/>
      </dsp:txXfrm>
    </dsp:sp>
    <dsp:sp modelId="{1FA3C236-5719-4A33-A6BB-80FA85F940E3}">
      <dsp:nvSpPr>
        <dsp:cNvPr id="0" name=""/>
        <dsp:cNvSpPr/>
      </dsp:nvSpPr>
      <dsp:spPr>
        <a:xfrm>
          <a:off x="7222077" y="0"/>
          <a:ext cx="3007949"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rtlCol="0" anchor="b" anchorCtr="1">
          <a:noAutofit/>
        </a:bodyPr>
        <a:lstStyle/>
        <a:p>
          <a:pPr marL="0" lvl="0" indent="0" algn="ctr" defTabSz="800100">
            <a:lnSpc>
              <a:spcPct val="90000"/>
            </a:lnSpc>
            <a:spcBef>
              <a:spcPct val="0"/>
            </a:spcBef>
            <a:spcAft>
              <a:spcPct val="35000"/>
            </a:spcAft>
            <a:buNone/>
          </a:pPr>
          <a:r>
            <a:rPr lang="en-GB" sz="1800" kern="1200" dirty="0">
              <a:solidFill>
                <a:schemeClr val="tx1"/>
              </a:solidFill>
            </a:rPr>
            <a:t>Outputs</a:t>
          </a:r>
        </a:p>
        <a:p>
          <a:pPr marL="0" lvl="0" indent="0" algn="ctr" defTabSz="800100">
            <a:lnSpc>
              <a:spcPct val="90000"/>
            </a:lnSpc>
            <a:spcBef>
              <a:spcPct val="0"/>
            </a:spcBef>
            <a:spcAft>
              <a:spcPct val="35000"/>
            </a:spcAft>
            <a:buNone/>
          </a:pPr>
          <a:r>
            <a:rPr lang="en-GB" sz="1800" kern="1200" dirty="0">
              <a:solidFill>
                <a:schemeClr val="tx1"/>
              </a:solidFill>
            </a:rPr>
            <a:t>Tool design</a:t>
          </a:r>
        </a:p>
        <a:p>
          <a:pPr marL="0" lvl="0" indent="0" algn="ctr" defTabSz="800100">
            <a:lnSpc>
              <a:spcPct val="90000"/>
            </a:lnSpc>
            <a:spcBef>
              <a:spcPct val="0"/>
            </a:spcBef>
            <a:spcAft>
              <a:spcPct val="35000"/>
            </a:spcAft>
            <a:buNone/>
          </a:pPr>
          <a:r>
            <a:rPr lang="en-GB" sz="1800" kern="1200" dirty="0">
              <a:solidFill>
                <a:schemeClr val="tx1"/>
              </a:solidFill>
            </a:rPr>
            <a:t>(February –  April </a:t>
          </a:r>
        </a:p>
        <a:p>
          <a:pPr marL="0" lvl="0" indent="0" algn="ctr" defTabSz="800100">
            <a:lnSpc>
              <a:spcPct val="90000"/>
            </a:lnSpc>
            <a:spcBef>
              <a:spcPct val="0"/>
            </a:spcBef>
            <a:spcAft>
              <a:spcPct val="35000"/>
            </a:spcAft>
            <a:buNone/>
          </a:pPr>
          <a:r>
            <a:rPr lang="en-GB" sz="1800" kern="1200" dirty="0">
              <a:solidFill>
                <a:schemeClr val="tx1"/>
              </a:solidFill>
            </a:rPr>
            <a:t>2025) </a:t>
          </a:r>
          <a:endParaRPr lang="en-GB" sz="1800" kern="1200" dirty="0">
            <a:solidFill>
              <a:schemeClr val="tx1"/>
            </a:solidFill>
            <a:latin typeface="+mn-lt"/>
          </a:endParaRPr>
        </a:p>
      </dsp:txBody>
      <dsp:txXfrm>
        <a:off x="7222077" y="0"/>
        <a:ext cx="3007949" cy="1522968"/>
      </dsp:txXfrm>
    </dsp:sp>
    <dsp:sp modelId="{18F1C823-9ACD-4FCD-8102-F468DCE57A45}">
      <dsp:nvSpPr>
        <dsp:cNvPr id="0" name=""/>
        <dsp:cNvSpPr/>
      </dsp:nvSpPr>
      <dsp:spPr>
        <a:xfrm>
          <a:off x="8726052" y="1609995"/>
          <a:ext cx="0" cy="348107"/>
        </a:xfrm>
        <a:prstGeom prst="line">
          <a:avLst/>
        </a:prstGeom>
        <a:noFill/>
        <a:ln w="12700" cap="flat" cmpd="sng" algn="ctr">
          <a:solidFill>
            <a:schemeClr val="accent6">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F8AD0AB8-BBDF-4F0A-A6A0-850E289DD521}">
      <dsp:nvSpPr>
        <dsp:cNvPr id="0" name=""/>
        <dsp:cNvSpPr/>
      </dsp:nvSpPr>
      <dsp:spPr>
        <a:xfrm>
          <a:off x="8682538" y="1522968"/>
          <a:ext cx="87026" cy="87026"/>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9936EA-76EA-4221-8F79-E7A85217C72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F6BB2721-330D-446A-8732-9A69CC39DB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04B22D71-1808-4344-87CE-430991802E00}" type="datetime1">
              <a:rPr lang="en-GB" smtClean="0"/>
              <a:t>07/04/2025</a:t>
            </a:fld>
            <a:endParaRPr lang="en-GB"/>
          </a:p>
        </p:txBody>
      </p:sp>
      <p:sp>
        <p:nvSpPr>
          <p:cNvPr id="4" name="Footer Placeholder 3">
            <a:extLst>
              <a:ext uri="{FF2B5EF4-FFF2-40B4-BE49-F238E27FC236}">
                <a16:creationId xmlns:a16="http://schemas.microsoft.com/office/drawing/2014/main" id="{D67CC218-3D7F-4C82-93BF-E6D7A30D04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AA108813-25C8-4783-86F8-C303C23D23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F476CCE-055B-4338-9905-78081F969A94}" type="slidenum">
              <a:rPr lang="en-GB" smtClean="0"/>
              <a:t>‹#›</a:t>
            </a:fld>
            <a:endParaRPr lang="en-GB"/>
          </a:p>
        </p:txBody>
      </p:sp>
    </p:spTree>
    <p:extLst>
      <p:ext uri="{BB962C8B-B14F-4D97-AF65-F5344CB8AC3E}">
        <p14:creationId xmlns:p14="http://schemas.microsoft.com/office/powerpoint/2010/main" val="15105845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39EB1013-B844-4C0F-97B0-CCBD764609D3}" type="datetime1">
              <a:rPr lang="en-GB" noProof="0" smtClean="0"/>
              <a:t>07/04/2025</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842455A-0D23-4EAB-9AF9-2CC2B3066B0A}" type="slidenum">
              <a:rPr lang="en-GB" noProof="0" smtClean="0"/>
              <a:t>‹#›</a:t>
            </a:fld>
            <a:endParaRPr lang="en-GB" noProof="0"/>
          </a:p>
        </p:txBody>
      </p:sp>
    </p:spTree>
    <p:extLst>
      <p:ext uri="{BB962C8B-B14F-4D97-AF65-F5344CB8AC3E}">
        <p14:creationId xmlns:p14="http://schemas.microsoft.com/office/powerpoint/2010/main" val="390436849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1</a:t>
            </a:fld>
            <a:endParaRPr lang="en-GB"/>
          </a:p>
        </p:txBody>
      </p:sp>
      <p:sp>
        <p:nvSpPr>
          <p:cNvPr id="5" name="Date Placeholder 4">
            <a:extLst>
              <a:ext uri="{FF2B5EF4-FFF2-40B4-BE49-F238E27FC236}">
                <a16:creationId xmlns:a16="http://schemas.microsoft.com/office/drawing/2014/main" id="{7B638BEA-13B4-4493-97CD-5DE130591975}"/>
              </a:ext>
            </a:extLst>
          </p:cNvPr>
          <p:cNvSpPr>
            <a:spLocks noGrp="1"/>
          </p:cNvSpPr>
          <p:nvPr>
            <p:ph type="dt" idx="1"/>
          </p:nvPr>
        </p:nvSpPr>
        <p:spPr/>
        <p:txBody>
          <a:bodyPr/>
          <a:lstStyle/>
          <a:p>
            <a:pPr rtl="0"/>
            <a:fld id="{1A5657D3-E8CC-402E-9DD0-BFC4FEBDA829}" type="datetime1">
              <a:rPr lang="en-GB" smtClean="0"/>
              <a:t>07/04/2025</a:t>
            </a:fld>
            <a:endParaRPr lang="en-GB"/>
          </a:p>
        </p:txBody>
      </p:sp>
    </p:spTree>
    <p:extLst>
      <p:ext uri="{BB962C8B-B14F-4D97-AF65-F5344CB8AC3E}">
        <p14:creationId xmlns:p14="http://schemas.microsoft.com/office/powerpoint/2010/main" val="1560835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0842455A-0D23-4EAB-9AF9-2CC2B3066B0A}" type="slidenum">
              <a:rPr lang="en-GB" noProof="0" smtClean="0"/>
              <a:t>2</a:t>
            </a:fld>
            <a:endParaRPr lang="en-GB" noProof="0"/>
          </a:p>
        </p:txBody>
      </p:sp>
    </p:spTree>
    <p:extLst>
      <p:ext uri="{BB962C8B-B14F-4D97-AF65-F5344CB8AC3E}">
        <p14:creationId xmlns:p14="http://schemas.microsoft.com/office/powerpoint/2010/main" val="1834207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0842455A-0D23-4EAB-9AF9-2CC2B3066B0A}" type="slidenum">
              <a:rPr lang="en-GB" smtClean="0"/>
              <a:t>4</a:t>
            </a:fld>
            <a:endParaRPr lang="en-GB"/>
          </a:p>
        </p:txBody>
      </p:sp>
    </p:spTree>
    <p:extLst>
      <p:ext uri="{BB962C8B-B14F-4D97-AF65-F5344CB8AC3E}">
        <p14:creationId xmlns:p14="http://schemas.microsoft.com/office/powerpoint/2010/main" val="816167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10"/>
          </p:nvPr>
        </p:nvSpPr>
        <p:spPr/>
        <p:txBody>
          <a:bodyPr rtlCol="0"/>
          <a:lstStyle/>
          <a:p>
            <a:pPr rtl="0"/>
            <a:fld id="{32DC0559-D619-4E56-BF6F-3712370C2150}" type="slidenum">
              <a:rPr lang="en-GB" smtClean="0"/>
              <a:t>6</a:t>
            </a:fld>
            <a:endParaRPr lang="en-GB"/>
          </a:p>
        </p:txBody>
      </p:sp>
      <p:sp>
        <p:nvSpPr>
          <p:cNvPr id="5" name="Date Placeholder 4">
            <a:extLst>
              <a:ext uri="{FF2B5EF4-FFF2-40B4-BE49-F238E27FC236}">
                <a16:creationId xmlns:a16="http://schemas.microsoft.com/office/drawing/2014/main" id="{EEE24CD5-E46F-4F55-8CD9-A59EC2ADFE09}"/>
              </a:ext>
            </a:extLst>
          </p:cNvPr>
          <p:cNvSpPr>
            <a:spLocks noGrp="1"/>
          </p:cNvSpPr>
          <p:nvPr>
            <p:ph type="dt" idx="1"/>
          </p:nvPr>
        </p:nvSpPr>
        <p:spPr/>
        <p:txBody>
          <a:bodyPr/>
          <a:lstStyle/>
          <a:p>
            <a:pPr rtl="0"/>
            <a:fld id="{F72FF6D9-2AE2-456A-9FD7-EB8F37D4F5AE}" type="datetime1">
              <a:rPr lang="en-GB" smtClean="0"/>
              <a:t>07/04/2025</a:t>
            </a:fld>
            <a:endParaRPr lang="en-GB"/>
          </a:p>
        </p:txBody>
      </p:sp>
    </p:spTree>
    <p:extLst>
      <p:ext uri="{BB962C8B-B14F-4D97-AF65-F5344CB8AC3E}">
        <p14:creationId xmlns:p14="http://schemas.microsoft.com/office/powerpoint/2010/main" val="514541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pPr rtl="0"/>
            <a:fld id="{BF695629-D1D6-472E-AD8D-B841B09640C4}" type="datetime1">
              <a:rPr lang="en-GB" smtClean="0"/>
              <a:t>07/04/2025</a:t>
            </a:fld>
            <a:endParaRPr lang="en-GB"/>
          </a:p>
        </p:txBody>
      </p:sp>
      <p:sp>
        <p:nvSpPr>
          <p:cNvPr id="5" name="Slide Number Placeholder 4"/>
          <p:cNvSpPr>
            <a:spLocks noGrp="1"/>
          </p:cNvSpPr>
          <p:nvPr>
            <p:ph type="sldNum" sz="quarter" idx="5"/>
          </p:nvPr>
        </p:nvSpPr>
        <p:spPr/>
        <p:txBody>
          <a:bodyPr/>
          <a:lstStyle/>
          <a:p>
            <a:pPr rtl="0"/>
            <a:fld id="{E7CCE34D-CFF1-4FFE-815B-D050E7ED2DFD}" type="slidenum">
              <a:rPr lang="en-GB" smtClean="0"/>
              <a:t>7</a:t>
            </a:fld>
            <a:endParaRPr lang="en-GB"/>
          </a:p>
        </p:txBody>
      </p:sp>
    </p:spTree>
    <p:extLst>
      <p:ext uri="{BB962C8B-B14F-4D97-AF65-F5344CB8AC3E}">
        <p14:creationId xmlns:p14="http://schemas.microsoft.com/office/powerpoint/2010/main" val="227154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0842455A-0D23-4EAB-9AF9-2CC2B3066B0A}" type="slidenum">
              <a:rPr lang="en-GB" smtClean="0"/>
              <a:t>19</a:t>
            </a:fld>
            <a:endParaRPr lang="en-GB"/>
          </a:p>
        </p:txBody>
      </p:sp>
    </p:spTree>
    <p:extLst>
      <p:ext uri="{BB962C8B-B14F-4D97-AF65-F5344CB8AC3E}">
        <p14:creationId xmlns:p14="http://schemas.microsoft.com/office/powerpoint/2010/main" val="2378111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0842455A-0D23-4EAB-9AF9-2CC2B3066B0A}" type="slidenum">
              <a:rPr lang="en-GB" smtClean="0"/>
              <a:t>24</a:t>
            </a:fld>
            <a:endParaRPr lang="en-GB"/>
          </a:p>
        </p:txBody>
      </p:sp>
    </p:spTree>
    <p:extLst>
      <p:ext uri="{BB962C8B-B14F-4D97-AF65-F5344CB8AC3E}">
        <p14:creationId xmlns:p14="http://schemas.microsoft.com/office/powerpoint/2010/main" val="118106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0842455A-0D23-4EAB-9AF9-2CC2B3066B0A}" type="slidenum">
              <a:rPr lang="en-GB" smtClean="0"/>
              <a:t>27</a:t>
            </a:fld>
            <a:endParaRPr lang="en-GB"/>
          </a:p>
        </p:txBody>
      </p:sp>
    </p:spTree>
    <p:extLst>
      <p:ext uri="{BB962C8B-B14F-4D97-AF65-F5344CB8AC3E}">
        <p14:creationId xmlns:p14="http://schemas.microsoft.com/office/powerpoint/2010/main" val="1295297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1524" y="0"/>
            <a:ext cx="12188952" cy="6400800"/>
          </a:xfrm>
          <a:solidFill>
            <a:schemeClr val="accent6"/>
          </a:solidFill>
        </p:spPr>
        <p:txBody>
          <a:bodyPr rtlCol="0"/>
          <a:lstStyle/>
          <a:p>
            <a:pPr rtl="0"/>
            <a:r>
              <a:rPr lang="en-GB" noProof="0"/>
              <a:t>Click icon to add picture</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r>
              <a:rPr lang="en-GB" noProof="0"/>
              <a:t>20XX</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Sample Footer Text</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
        <p:nvSpPr>
          <p:cNvPr id="8" name="Title 1">
            <a:extLst>
              <a:ext uri="{FF2B5EF4-FFF2-40B4-BE49-F238E27FC236}">
                <a16:creationId xmlns:a16="http://schemas.microsoft.com/office/drawing/2014/main" id="{CE30A2A8-DADD-44CC-B8A3-9BFFD5E76B66}"/>
              </a:ext>
            </a:extLst>
          </p:cNvPr>
          <p:cNvSpPr>
            <a:spLocks noGrp="1"/>
          </p:cNvSpPr>
          <p:nvPr>
            <p:ph type="ctrTitle"/>
          </p:nvPr>
        </p:nvSpPr>
        <p:spPr>
          <a:xfrm>
            <a:off x="0" y="3118981"/>
            <a:ext cx="7537703" cy="2462667"/>
          </a:xfrm>
          <a:solidFill>
            <a:schemeClr val="bg1">
              <a:alpha val="93000"/>
            </a:schemeClr>
          </a:solidFill>
        </p:spPr>
        <p:txBody>
          <a:bodyPr lIns="822960" tIns="731520" rtlCol="0" anchor="t" anchorCtr="0">
            <a:normAutofit/>
          </a:bodyPr>
          <a:lstStyle/>
          <a:p>
            <a:pPr rtl="0"/>
            <a:r>
              <a:rPr lang="en-GB" sz="5400" noProof="0">
                <a:solidFill>
                  <a:schemeClr val="tx1"/>
                </a:solidFill>
              </a:rPr>
              <a:t>Click to edit Master title style</a:t>
            </a:r>
          </a:p>
        </p:txBody>
      </p:sp>
      <p:sp>
        <p:nvSpPr>
          <p:cNvPr id="9" name="Subtitle 2">
            <a:extLst>
              <a:ext uri="{FF2B5EF4-FFF2-40B4-BE49-F238E27FC236}">
                <a16:creationId xmlns:a16="http://schemas.microsoft.com/office/drawing/2014/main" id="{79DF17D8-A326-44D6-A77D-42DA99E92786}"/>
              </a:ext>
            </a:extLst>
          </p:cNvPr>
          <p:cNvSpPr>
            <a:spLocks noGrp="1"/>
          </p:cNvSpPr>
          <p:nvPr>
            <p:ph type="subTitle" idx="1"/>
          </p:nvPr>
        </p:nvSpPr>
        <p:spPr>
          <a:xfrm>
            <a:off x="754841" y="4735799"/>
            <a:ext cx="6470693" cy="605256"/>
          </a:xfrm>
        </p:spPr>
        <p:txBody>
          <a:bodyPr rtlCol="0"/>
          <a:lstStyle/>
          <a:p>
            <a:pPr rtl="0"/>
            <a:r>
              <a:rPr lang="en-GB" noProof="0">
                <a:solidFill>
                  <a:schemeClr val="tx1"/>
                </a:solidFill>
              </a:rPr>
              <a:t>Click to edit Master subtitle style</a:t>
            </a:r>
          </a:p>
        </p:txBody>
      </p:sp>
    </p:spTree>
    <p:extLst>
      <p:ext uri="{BB962C8B-B14F-4D97-AF65-F5344CB8AC3E}">
        <p14:creationId xmlns:p14="http://schemas.microsoft.com/office/powerpoint/2010/main" val="485679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rtlCol="0"/>
          <a:lstStyle/>
          <a:p>
            <a:pPr rtl="0"/>
            <a:r>
              <a:rPr lang="en-GB" noProof="0"/>
              <a:t>Click to edit Master title style</a:t>
            </a:r>
          </a:p>
        </p:txBody>
      </p:sp>
      <p:sp>
        <p:nvSpPr>
          <p:cNvPr id="3" name="Text Placeholder 2"/>
          <p:cNvSpPr>
            <a:spLocks noGrp="1"/>
          </p:cNvSpPr>
          <p:nvPr>
            <p:ph type="body" idx="1"/>
          </p:nvPr>
        </p:nvSpPr>
        <p:spPr>
          <a:xfrm>
            <a:off x="1188720" y="2057400"/>
            <a:ext cx="3200400" cy="736282"/>
          </a:xfrm>
        </p:spPr>
        <p:txBody>
          <a:bodyPr lIns="91440" rIns="91440" rtlCol="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p:cNvSpPr>
            <a:spLocks noGrp="1"/>
          </p:cNvSpPr>
          <p:nvPr>
            <p:ph sz="half" idx="2"/>
          </p:nvPr>
        </p:nvSpPr>
        <p:spPr>
          <a:xfrm>
            <a:off x="1188720" y="2958274"/>
            <a:ext cx="3200400" cy="2910821"/>
          </a:xfrm>
        </p:spPr>
        <p:txBody>
          <a:bodyPr rtlCol="0"/>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Text Placeholder 4"/>
          <p:cNvSpPr>
            <a:spLocks noGrp="1"/>
          </p:cNvSpPr>
          <p:nvPr>
            <p:ph type="body" sz="quarter" idx="3"/>
          </p:nvPr>
        </p:nvSpPr>
        <p:spPr>
          <a:xfrm>
            <a:off x="4572000" y="2051331"/>
            <a:ext cx="3200400" cy="736282"/>
          </a:xfrm>
        </p:spPr>
        <p:txBody>
          <a:bodyPr lIns="91440" rIns="91440" rtlCol="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p:cNvSpPr>
            <a:spLocks noGrp="1"/>
          </p:cNvSpPr>
          <p:nvPr>
            <p:ph sz="quarter" idx="4"/>
          </p:nvPr>
        </p:nvSpPr>
        <p:spPr>
          <a:xfrm>
            <a:off x="4572000" y="2952204"/>
            <a:ext cx="3200400" cy="2910821"/>
          </a:xfrm>
        </p:spPr>
        <p:txBody>
          <a:bodyPr rtlCol="0"/>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3" name="Text Placeholder 4">
            <a:extLst>
              <a:ext uri="{FF2B5EF4-FFF2-40B4-BE49-F238E27FC236}">
                <a16:creationId xmlns:a16="http://schemas.microsoft.com/office/drawing/2014/main" id="{9721C62B-6826-4C4A-B41E-814C63BA513E}"/>
              </a:ext>
            </a:extLst>
          </p:cNvPr>
          <p:cNvSpPr>
            <a:spLocks noGrp="1"/>
          </p:cNvSpPr>
          <p:nvPr>
            <p:ph type="body" sz="quarter" idx="13"/>
          </p:nvPr>
        </p:nvSpPr>
        <p:spPr>
          <a:xfrm>
            <a:off x="7955280" y="2057400"/>
            <a:ext cx="3200400" cy="736282"/>
          </a:xfrm>
        </p:spPr>
        <p:txBody>
          <a:bodyPr lIns="91440" rIns="91440" rtlCol="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14" name="Content Placeholder 5">
            <a:extLst>
              <a:ext uri="{FF2B5EF4-FFF2-40B4-BE49-F238E27FC236}">
                <a16:creationId xmlns:a16="http://schemas.microsoft.com/office/drawing/2014/main" id="{9F5CD2DF-69E0-48BA-AFAC-83EFCE2ACC89}"/>
              </a:ext>
            </a:extLst>
          </p:cNvPr>
          <p:cNvSpPr>
            <a:spLocks noGrp="1"/>
          </p:cNvSpPr>
          <p:nvPr>
            <p:ph sz="quarter" idx="14"/>
          </p:nvPr>
        </p:nvSpPr>
        <p:spPr>
          <a:xfrm>
            <a:off x="7955280" y="2958273"/>
            <a:ext cx="3200400" cy="2910821"/>
          </a:xfrm>
        </p:spPr>
        <p:txBody>
          <a:bodyPr rtlCol="0"/>
          <a:lstStyle>
            <a:lvl1pPr marL="227013" indent="-227013">
              <a:buClr>
                <a:schemeClr val="accent1"/>
              </a:buClr>
              <a:buFont typeface="Arial" panose="020B0604020202020204" pitchFamily="34" charset="0"/>
              <a:buChar char="•"/>
              <a:defRPr/>
            </a:lvl1pPr>
            <a:lvl2pPr marL="486918" indent="-285750">
              <a:buClr>
                <a:schemeClr val="accent1"/>
              </a:buClr>
              <a:buFont typeface="Arial" panose="020B0604020202020204" pitchFamily="34" charset="0"/>
              <a:buChar char="•"/>
              <a:defRPr/>
            </a:lvl2pPr>
            <a:lvl3pPr marL="669798" indent="-285750">
              <a:buClr>
                <a:schemeClr val="accent1"/>
              </a:buClr>
              <a:buFont typeface="Arial" panose="020B0604020202020204" pitchFamily="34" charset="0"/>
              <a:buChar char="•"/>
              <a:defRPr/>
            </a:lvl3pPr>
            <a:lvl4pPr marL="852678" indent="-285750">
              <a:buClr>
                <a:schemeClr val="accent1"/>
              </a:buClr>
              <a:buFont typeface="Arial" panose="020B0604020202020204" pitchFamily="34" charset="0"/>
              <a:buChar char="•"/>
              <a:defRPr/>
            </a:lvl4pPr>
            <a:lvl5pPr marL="1035558" indent="-285750">
              <a:buClr>
                <a:schemeClr val="accent1"/>
              </a:buClr>
              <a:buFont typeface="Arial" panose="020B0604020202020204" pitchFamily="34" charset="0"/>
              <a:buChar char="•"/>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en-GB" noProof="0"/>
              <a:t>Sample Footer Text</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r>
              <a:rPr lang="en-GB" noProof="0"/>
              <a:t>20XX</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233512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E592754-9FDD-4637-8931-8898DCEA2DAF}"/>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33DE7C46-EBCB-4558-B868-C6E743BAE1A2}"/>
              </a:ext>
              <a:ext uri="{C183D7F6-B498-43B3-948B-1728B52AA6E4}">
                <adec:decorative xmlns:adec="http://schemas.microsoft.com/office/drawing/2017/decorative" val="1"/>
              </a:ext>
            </a:extLst>
          </p:cNvPr>
          <p:cNvSpPr/>
          <p:nvPr userDrawn="1"/>
        </p:nvSpPr>
        <p:spPr>
          <a:xfrm>
            <a:off x="707474" y="1238442"/>
            <a:ext cx="3635926" cy="43557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7" name="Title 1">
            <a:extLst>
              <a:ext uri="{FF2B5EF4-FFF2-40B4-BE49-F238E27FC236}">
                <a16:creationId xmlns:a16="http://schemas.microsoft.com/office/drawing/2014/main" id="{5EDD7626-E6F6-463F-8041-E2EC32830F0E}"/>
              </a:ext>
            </a:extLst>
          </p:cNvPr>
          <p:cNvSpPr>
            <a:spLocks noGrp="1"/>
          </p:cNvSpPr>
          <p:nvPr>
            <p:ph type="title"/>
          </p:nvPr>
        </p:nvSpPr>
        <p:spPr>
          <a:xfrm>
            <a:off x="948648" y="1419273"/>
            <a:ext cx="3153580" cy="1358188"/>
          </a:xfrm>
        </p:spPr>
        <p:txBody>
          <a:bodyPr rtlCol="0">
            <a:normAutofit/>
          </a:bodyPr>
          <a:lstStyle>
            <a:lvl1pPr>
              <a:defRPr baseline="0">
                <a:solidFill>
                  <a:schemeClr val="bg1"/>
                </a:solidFill>
              </a:defRPr>
            </a:lvl1pPr>
          </a:lstStyle>
          <a:p>
            <a:pPr rtl="0"/>
            <a:r>
              <a:rPr lang="en-GB" sz="3600" noProof="0">
                <a:solidFill>
                  <a:schemeClr val="tx1"/>
                </a:solidFill>
              </a:rPr>
              <a:t>Click to edit Master title style</a:t>
            </a:r>
          </a:p>
        </p:txBody>
      </p:sp>
      <p:cxnSp>
        <p:nvCxnSpPr>
          <p:cNvPr id="8" name="Straight Connector 7">
            <a:extLst>
              <a:ext uri="{FF2B5EF4-FFF2-40B4-BE49-F238E27FC236}">
                <a16:creationId xmlns:a16="http://schemas.microsoft.com/office/drawing/2014/main" id="{4D4A9276-3942-47EA-B16C-FEF66FB6F290}"/>
              </a:ext>
              <a:ext uri="{C183D7F6-B498-43B3-948B-1728B52AA6E4}">
                <adec:decorative xmlns:adec="http://schemas.microsoft.com/office/drawing/2017/decorative" val="1"/>
              </a:ext>
            </a:extLst>
          </p:cNvPr>
          <p:cNvCxnSpPr/>
          <p:nvPr userDrawn="1"/>
        </p:nvCxnSpPr>
        <p:spPr>
          <a:xfrm>
            <a:off x="1092128" y="2865016"/>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611DABEC-17D7-4DA3-9DEA-F5D74509D3AC}"/>
              </a:ext>
            </a:extLst>
          </p:cNvPr>
          <p:cNvSpPr>
            <a:spLocks noGrp="1"/>
          </p:cNvSpPr>
          <p:nvPr>
            <p:ph idx="1"/>
          </p:nvPr>
        </p:nvSpPr>
        <p:spPr>
          <a:xfrm>
            <a:off x="948648" y="2978254"/>
            <a:ext cx="3153580" cy="2444238"/>
          </a:xfrm>
        </p:spPr>
        <p:txBody>
          <a:bodyPr lIns="91440" rtlCol="0">
            <a:normAutofit/>
          </a:bodyPr>
          <a:lstStyle>
            <a:lvl1pPr>
              <a:defRPr>
                <a:solidFill>
                  <a:schemeClr val="bg1"/>
                </a:solidFill>
              </a:defRPr>
            </a:lvl1pPr>
          </a:lstStyle>
          <a:p>
            <a:pPr marL="0" lvl="0" indent="0" rtl="0">
              <a:lnSpc>
                <a:spcPct val="100000"/>
              </a:lnSpc>
              <a:buNone/>
            </a:pPr>
            <a:r>
              <a:rPr lang="en-GB" sz="1600" noProof="0">
                <a:solidFill>
                  <a:schemeClr val="tx1"/>
                </a:solidFill>
              </a:rPr>
              <a:t>Click to edit Master text styles</a:t>
            </a:r>
          </a:p>
        </p:txBody>
      </p:sp>
      <p:sp>
        <p:nvSpPr>
          <p:cNvPr id="13" name="Picture Placeholder 12">
            <a:extLst>
              <a:ext uri="{FF2B5EF4-FFF2-40B4-BE49-F238E27FC236}">
                <a16:creationId xmlns:a16="http://schemas.microsoft.com/office/drawing/2014/main" id="{0A5B6691-D26A-472B-BB73-55A4E0649246}"/>
              </a:ext>
            </a:extLst>
          </p:cNvPr>
          <p:cNvSpPr>
            <a:spLocks noGrp="1"/>
          </p:cNvSpPr>
          <p:nvPr>
            <p:ph type="pic" sz="quarter" idx="13"/>
          </p:nvPr>
        </p:nvSpPr>
        <p:spPr>
          <a:xfrm>
            <a:off x="4672584" y="1234440"/>
            <a:ext cx="3264408" cy="4352544"/>
          </a:xfrm>
          <a:solidFill>
            <a:schemeClr val="accent6"/>
          </a:solidFill>
        </p:spPr>
        <p:txBody>
          <a:bodyPr rtlCol="0"/>
          <a:lstStyle/>
          <a:p>
            <a:pPr rtl="0"/>
            <a:r>
              <a:rPr lang="en-GB" noProof="0"/>
              <a:t>Click icon to add picture</a:t>
            </a:r>
          </a:p>
        </p:txBody>
      </p:sp>
      <p:sp>
        <p:nvSpPr>
          <p:cNvPr id="14" name="Picture Placeholder 12">
            <a:extLst>
              <a:ext uri="{FF2B5EF4-FFF2-40B4-BE49-F238E27FC236}">
                <a16:creationId xmlns:a16="http://schemas.microsoft.com/office/drawing/2014/main" id="{BF1FB629-3697-40BE-A9E2-962CC86418D3}"/>
              </a:ext>
            </a:extLst>
          </p:cNvPr>
          <p:cNvSpPr>
            <a:spLocks noGrp="1"/>
          </p:cNvSpPr>
          <p:nvPr>
            <p:ph type="pic" sz="quarter" idx="14"/>
          </p:nvPr>
        </p:nvSpPr>
        <p:spPr>
          <a:xfrm>
            <a:off x="8275320" y="1234440"/>
            <a:ext cx="3264408" cy="4352544"/>
          </a:xfrm>
          <a:solidFill>
            <a:schemeClr val="accent6"/>
          </a:solidFill>
        </p:spPr>
        <p:txBody>
          <a:bodyPr rtlCol="0"/>
          <a:lstStyle/>
          <a:p>
            <a:pPr rtl="0"/>
            <a:r>
              <a:rPr lang="en-GB" noProof="0"/>
              <a:t>Click icon to add picture</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r>
              <a:rPr lang="en-GB" noProof="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927269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E322D5-1CC3-400A-A187-55543F0E8B93}"/>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3">
            <a:extLst>
              <a:ext uri="{FF2B5EF4-FFF2-40B4-BE49-F238E27FC236}">
                <a16:creationId xmlns:a16="http://schemas.microsoft.com/office/drawing/2014/main" id="{EAD2187F-4097-47C0-8330-56262D32831D}"/>
              </a:ext>
              <a:ext uri="{C183D7F6-B498-43B3-948B-1728B52AA6E4}">
                <adec:decorative xmlns:adec="http://schemas.microsoft.com/office/drawing/2017/decorative" val="0"/>
              </a:ext>
            </a:extLst>
          </p:cNvPr>
          <p:cNvSpPr>
            <a:spLocks noGrp="1"/>
          </p:cNvSpPr>
          <p:nvPr>
            <p:ph type="title"/>
          </p:nvPr>
        </p:nvSpPr>
        <p:spPr>
          <a:xfrm>
            <a:off x="7859485" y="634946"/>
            <a:ext cx="3690257" cy="1450757"/>
          </a:xfrm>
        </p:spPr>
        <p:txBody>
          <a:bodyPr rtlCol="0">
            <a:normAutofit/>
          </a:bodyPr>
          <a:lstStyle/>
          <a:p>
            <a:pPr rtl="0"/>
            <a:r>
              <a:rPr lang="en-GB" noProof="0"/>
              <a:t>Click to edit Master title style</a:t>
            </a:r>
          </a:p>
        </p:txBody>
      </p:sp>
      <p:cxnSp>
        <p:nvCxnSpPr>
          <p:cNvPr id="8" name="Straight Connector 7">
            <a:extLst>
              <a:ext uri="{FF2B5EF4-FFF2-40B4-BE49-F238E27FC236}">
                <a16:creationId xmlns:a16="http://schemas.microsoft.com/office/drawing/2014/main" id="{10523EF1-B104-45FE-925A-5C7906FA18C2}"/>
              </a:ext>
              <a:ext uri="{C183D7F6-B498-43B3-948B-1728B52AA6E4}">
                <adec:decorative xmlns:adec="http://schemas.microsoft.com/office/drawing/2017/decorative" val="1"/>
              </a:ext>
            </a:extLst>
          </p:cNvPr>
          <p:cNvCxnSpPr/>
          <p:nvPr userDrawn="1"/>
        </p:nvCxnSpPr>
        <p:spPr>
          <a:xfrm>
            <a:off x="7942633"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FA958037-C140-4697-8EAF-21C950A0ECC5}"/>
              </a:ext>
            </a:extLst>
          </p:cNvPr>
          <p:cNvSpPr>
            <a:spLocks noGrp="1"/>
          </p:cNvSpPr>
          <p:nvPr>
            <p:ph type="pic" sz="quarter" idx="13"/>
          </p:nvPr>
        </p:nvSpPr>
        <p:spPr>
          <a:xfrm>
            <a:off x="630936" y="640080"/>
            <a:ext cx="6912864" cy="5312664"/>
          </a:xfrm>
          <a:solidFill>
            <a:schemeClr val="accent6"/>
          </a:solidFill>
        </p:spPr>
        <p:txBody>
          <a:bodyPr rtlCol="0"/>
          <a:lstStyle/>
          <a:p>
            <a:pPr rtl="0"/>
            <a:r>
              <a:rPr lang="en-GB" noProof="0"/>
              <a:t>Click icon to add picture</a:t>
            </a:r>
          </a:p>
        </p:txBody>
      </p:sp>
      <p:sp>
        <p:nvSpPr>
          <p:cNvPr id="9" name="Content Placeholder 14">
            <a:extLst>
              <a:ext uri="{FF2B5EF4-FFF2-40B4-BE49-F238E27FC236}">
                <a16:creationId xmlns:a16="http://schemas.microsoft.com/office/drawing/2014/main" id="{44613BB0-E0E0-4B1C-9926-EBE53B5420E1}"/>
              </a:ext>
            </a:extLst>
          </p:cNvPr>
          <p:cNvSpPr>
            <a:spLocks noGrp="1"/>
          </p:cNvSpPr>
          <p:nvPr>
            <p:ph idx="1"/>
          </p:nvPr>
        </p:nvSpPr>
        <p:spPr>
          <a:xfrm>
            <a:off x="7859485" y="2407436"/>
            <a:ext cx="3690257" cy="3461658"/>
          </a:xfrm>
        </p:spPr>
        <p:txBody>
          <a:bodyPr rtlCol="0">
            <a:normAutofit/>
          </a:bodyPr>
          <a:lstStyle/>
          <a:p>
            <a:pPr lvl="0" rtl="0"/>
            <a:r>
              <a:rPr lang="en-GB" noProof="0"/>
              <a:t>Click to edit Master text styles</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r>
              <a:rPr lang="en-GB" noProof="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631521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8810136-7130-4D10-A77D-0A7BA878209B}"/>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rtlCol="0" anchor="b" anchorCtr="0">
            <a:normAutofit/>
          </a:bodyPr>
          <a:lstStyle>
            <a:lvl1pPr>
              <a:lnSpc>
                <a:spcPct val="90000"/>
              </a:lnSpc>
              <a:defRPr sz="8000" b="0">
                <a:solidFill>
                  <a:schemeClr val="tx1">
                    <a:lumMod val="85000"/>
                    <a:lumOff val="15000"/>
                  </a:schemeClr>
                </a:solidFill>
              </a:defRPr>
            </a:lvl1pPr>
          </a:lstStyle>
          <a:p>
            <a:pPr rtl="0"/>
            <a:r>
              <a:rPr lang="en-GB" noProof="0"/>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rtlCol="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GB" noProof="0"/>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p>
            <a:pPr rtl="0"/>
            <a:r>
              <a:rPr lang="en-GB" noProof="0"/>
              <a:t>20XX</a:t>
            </a:r>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p>
            <a:pPr rtl="0"/>
            <a:r>
              <a:rPr lang="en-GB" noProof="0"/>
              <a:t>Sample Footer Text</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826311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rtlCol="0"/>
          <a:lstStyle/>
          <a:p>
            <a:pPr rtl="0"/>
            <a:r>
              <a:rPr lang="en-GB" noProof="0"/>
              <a:t>Click to edit Master title style</a:t>
            </a:r>
          </a:p>
        </p:txBody>
      </p:sp>
      <p:sp>
        <p:nvSpPr>
          <p:cNvPr id="3" name="Content Placeholder 2"/>
          <p:cNvSpPr>
            <a:spLocks noGrp="1"/>
          </p:cNvSpPr>
          <p:nvPr>
            <p:ph sz="half" idx="1"/>
          </p:nvPr>
        </p:nvSpPr>
        <p:spPr>
          <a:xfrm>
            <a:off x="1188720" y="2120900"/>
            <a:ext cx="4639736" cy="3748193"/>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Content Placeholder 3"/>
          <p:cNvSpPr>
            <a:spLocks noGrp="1"/>
          </p:cNvSpPr>
          <p:nvPr>
            <p:ph sz="half" idx="2"/>
          </p:nvPr>
        </p:nvSpPr>
        <p:spPr>
          <a:xfrm>
            <a:off x="6515944" y="2120900"/>
            <a:ext cx="4639736" cy="3748194"/>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r>
              <a:rPr lang="en-GB" noProof="0"/>
              <a:t>20XX</a:t>
            </a:r>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en-GB" noProof="0"/>
              <a:t>Sample Footer Text</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826755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D637E5-EBAC-4C88-BDAB-D589FAE7B950}"/>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r>
              <a:rPr lang="en-GB" noProof="0"/>
              <a:t>20XX</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Sample Footer Text</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475667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rtlCol="0" anchor="b">
            <a:normAutofit/>
          </a:bodyPr>
          <a:lstStyle>
            <a:lvl1pPr>
              <a:lnSpc>
                <a:spcPct val="90000"/>
              </a:lnSpc>
              <a:defRPr sz="3600" b="0">
                <a:solidFill>
                  <a:srgbClr val="FFFFFF"/>
                </a:solidFill>
              </a:defRPr>
            </a:lvl1pPr>
          </a:lstStyle>
          <a:p>
            <a:pPr rtl="0"/>
            <a:r>
              <a:rPr lang="en-GB" noProof="0"/>
              <a:t>Click to edit Master title style</a:t>
            </a:r>
          </a:p>
        </p:txBody>
      </p:sp>
      <p:sp>
        <p:nvSpPr>
          <p:cNvPr id="3" name="Content Placeholder 2"/>
          <p:cNvSpPr>
            <a:spLocks noGrp="1"/>
          </p:cNvSpPr>
          <p:nvPr>
            <p:ph idx="1"/>
          </p:nvPr>
        </p:nvSpPr>
        <p:spPr>
          <a:xfrm>
            <a:off x="5458984" y="812799"/>
            <a:ext cx="5928344" cy="5294757"/>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Text Placeholder 3"/>
          <p:cNvSpPr>
            <a:spLocks noGrp="1"/>
          </p:cNvSpPr>
          <p:nvPr>
            <p:ph type="body" sz="half" idx="2"/>
          </p:nvPr>
        </p:nvSpPr>
        <p:spPr>
          <a:xfrm>
            <a:off x="643465" y="3043050"/>
            <a:ext cx="3517567" cy="3064505"/>
          </a:xfrm>
        </p:spPr>
        <p:txBody>
          <a:bodyPr lIns="91440" rIns="91440" rtlCol="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noProof="0"/>
              <a:t>Click to edit Master text styles</a:t>
            </a:r>
          </a:p>
        </p:txBody>
      </p:sp>
      <p:sp>
        <p:nvSpPr>
          <p:cNvPr id="5" name="Date Placeholder 4"/>
          <p:cNvSpPr>
            <a:spLocks noGrp="1"/>
          </p:cNvSpPr>
          <p:nvPr>
            <p:ph type="dt" sz="half" idx="10"/>
          </p:nvPr>
        </p:nvSpPr>
        <p:spPr>
          <a:xfrm>
            <a:off x="643464" y="6446520"/>
            <a:ext cx="3517568" cy="365125"/>
          </a:xfrm>
        </p:spPr>
        <p:txBody>
          <a:bodyPr rtlCol="0"/>
          <a:lstStyle>
            <a:lvl1pPr algn="l">
              <a:defRPr/>
            </a:lvl1pPr>
          </a:lstStyle>
          <a:p>
            <a:pPr rtl="0"/>
            <a:r>
              <a:rPr lang="en-GB" noProof="0"/>
              <a:t>20XX</a:t>
            </a:r>
          </a:p>
        </p:txBody>
      </p:sp>
      <p:sp>
        <p:nvSpPr>
          <p:cNvPr id="6" name="Footer Placeholder 5"/>
          <p:cNvSpPr>
            <a:spLocks noGrp="1"/>
          </p:cNvSpPr>
          <p:nvPr>
            <p:ph type="ftr" sz="quarter" idx="11"/>
          </p:nvPr>
        </p:nvSpPr>
        <p:spPr>
          <a:xfrm>
            <a:off x="5458983" y="6446520"/>
            <a:ext cx="5334019" cy="365125"/>
          </a:xfrm>
        </p:spPr>
        <p:txBody>
          <a:bodyPr rtlCol="0"/>
          <a:lstStyle>
            <a:lvl1pPr algn="l">
              <a:defRPr>
                <a:solidFill>
                  <a:schemeClr val="tx2"/>
                </a:solidFill>
              </a:defRPr>
            </a:lvl1pPr>
          </a:lstStyle>
          <a:p>
            <a:pPr rtl="0"/>
            <a:r>
              <a:rPr lang="en-GB" noProof="0"/>
              <a:t>Sample Footer Text</a:t>
            </a:r>
          </a:p>
        </p:txBody>
      </p:sp>
      <p:sp>
        <p:nvSpPr>
          <p:cNvPr id="7" name="Slide Number Placeholder 6"/>
          <p:cNvSpPr>
            <a:spLocks noGrp="1"/>
          </p:cNvSpPr>
          <p:nvPr>
            <p:ph type="sldNum" sz="quarter" idx="12"/>
          </p:nvPr>
        </p:nvSpPr>
        <p:spPr/>
        <p:txBody>
          <a:bodyPr rtlCol="0"/>
          <a:lstStyle>
            <a:lvl1pPr>
              <a:defRPr>
                <a:solidFill>
                  <a:schemeClr val="tx2"/>
                </a:solidFill>
              </a:defRPr>
            </a:lvl1pPr>
          </a:lstStyle>
          <a:p>
            <a:pPr rtl="0"/>
            <a:fld id="{3A98EE3D-8CD1-4C3F-BD1C-C98C9596463C}" type="slidenum">
              <a:rPr lang="en-GB" noProof="0" smtClean="0"/>
              <a:pPr/>
              <a:t>‹#›</a:t>
            </a:fld>
            <a:endParaRPr lang="en-GB" noProof="0"/>
          </a:p>
        </p:txBody>
      </p:sp>
    </p:spTree>
    <p:extLst>
      <p:ext uri="{BB962C8B-B14F-4D97-AF65-F5344CB8AC3E}">
        <p14:creationId xmlns:p14="http://schemas.microsoft.com/office/powerpoint/2010/main" val="1247128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noProof="0"/>
              <a:t>Click icon to add picture</a:t>
            </a:r>
          </a:p>
        </p:txBody>
      </p:sp>
      <p:sp>
        <p:nvSpPr>
          <p:cNvPr id="2" name="Title 1"/>
          <p:cNvSpPr>
            <a:spLocks noGrp="1"/>
          </p:cNvSpPr>
          <p:nvPr>
            <p:ph type="title"/>
          </p:nvPr>
        </p:nvSpPr>
        <p:spPr>
          <a:xfrm>
            <a:off x="1097279" y="4799362"/>
            <a:ext cx="10113645" cy="743682"/>
          </a:xfrm>
        </p:spPr>
        <p:txBody>
          <a:bodyPr tIns="0" bIns="0" rtlCol="0" anchor="b">
            <a:noAutofit/>
          </a:bodyPr>
          <a:lstStyle>
            <a:lvl1pPr>
              <a:defRPr sz="3600" b="0">
                <a:solidFill>
                  <a:srgbClr val="FFFFFF"/>
                </a:solidFill>
              </a:defRPr>
            </a:lvl1pPr>
          </a:lstStyle>
          <a:p>
            <a:pPr rtl="0"/>
            <a:r>
              <a:rPr lang="en-GB" noProof="0"/>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GB" noProof="0"/>
              <a:t>Click to edit Master text styles</a:t>
            </a:r>
          </a:p>
        </p:txBody>
      </p:sp>
      <p:sp>
        <p:nvSpPr>
          <p:cNvPr id="5" name="Date Placeholder 4"/>
          <p:cNvSpPr>
            <a:spLocks noGrp="1"/>
          </p:cNvSpPr>
          <p:nvPr>
            <p:ph type="dt" sz="half" idx="10"/>
          </p:nvPr>
        </p:nvSpPr>
        <p:spPr/>
        <p:txBody>
          <a:bodyPr rtlCol="0"/>
          <a:lstStyle>
            <a:lvl1pPr>
              <a:defRPr/>
            </a:lvl1pPr>
          </a:lstStyle>
          <a:p>
            <a:pPr rtl="0"/>
            <a:r>
              <a:rPr lang="en-GB" noProof="0"/>
              <a:t>20XX</a:t>
            </a:r>
          </a:p>
        </p:txBody>
      </p:sp>
      <p:sp>
        <p:nvSpPr>
          <p:cNvPr id="6" name="Footer Placeholder 5"/>
          <p:cNvSpPr>
            <a:spLocks noGrp="1"/>
          </p:cNvSpPr>
          <p:nvPr>
            <p:ph type="ftr" sz="quarter" idx="11"/>
          </p:nvPr>
        </p:nvSpPr>
        <p:spPr>
          <a:xfrm>
            <a:off x="1097279" y="6446838"/>
            <a:ext cx="6818262" cy="365125"/>
          </a:xfrm>
        </p:spPr>
        <p:txBody>
          <a:bodyPr rtlCol="0"/>
          <a:lstStyle/>
          <a:p>
            <a:pPr algn="l" rtl="0"/>
            <a:r>
              <a:rPr lang="en-GB" noProof="0"/>
              <a:t>Sample Footer Text</a:t>
            </a:r>
          </a:p>
        </p:txBody>
      </p:sp>
      <p:sp>
        <p:nvSpPr>
          <p:cNvPr id="7" name="Slide Number Placeholder 6"/>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4083663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rtlCol="0" anchor="b" anchorCtr="0">
            <a:noAutofit/>
          </a:bodyPr>
          <a:lstStyle/>
          <a:p>
            <a:pPr rtl="0"/>
            <a:r>
              <a:rPr lang="en-GB" sz="480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rtlCol="0">
            <a:noAutofit/>
          </a:bodyPr>
          <a:lstStyle/>
          <a:p>
            <a:pPr rtl="0"/>
            <a:r>
              <a:rPr lang="en-GB"/>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rtlCol="0">
            <a:noAutofit/>
          </a:bodyPr>
          <a:lstStyle>
            <a:lvl1pPr>
              <a:buNone/>
              <a:defRPr sz="2000"/>
            </a:lvl1pPr>
            <a:lvl2pPr>
              <a:buNone/>
              <a:defRPr sz="2000"/>
            </a:lvl2pPr>
            <a:lvl3pPr>
              <a:buNone/>
              <a:defRPr sz="2000"/>
            </a:lvl3pPr>
            <a:lvl4pPr>
              <a:buNone/>
              <a:defRPr sz="2000"/>
            </a:lvl4pPr>
            <a:lvl5pPr>
              <a:buNone/>
              <a:defRPr sz="2000"/>
            </a:lvl5pPr>
          </a:lstStyle>
          <a:p>
            <a:pPr lvl="0" rtl="0"/>
            <a:r>
              <a:rPr lang="en-GB"/>
              <a:t>Click to edit Master text styles</a:t>
            </a:r>
          </a:p>
        </p:txBody>
      </p:sp>
    </p:spTree>
    <p:extLst>
      <p:ext uri="{BB962C8B-B14F-4D97-AF65-F5344CB8AC3E}">
        <p14:creationId xmlns:p14="http://schemas.microsoft.com/office/powerpoint/2010/main" val="2267609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rtlCol="0" anchor="b" anchorCtr="0">
            <a:noAutofit/>
          </a:bodyPr>
          <a:lstStyle>
            <a:lvl1pPr>
              <a:defRPr/>
            </a:lvl1pPr>
          </a:lstStyle>
          <a:p>
            <a:pPr rtl="0"/>
            <a:r>
              <a:rPr lang="en-GB"/>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rtlCol="0" anchor="t" anchorCtr="0">
            <a:noAutofit/>
          </a:bodyPr>
          <a:lstStyle>
            <a:lvl1pPr>
              <a:buNone/>
              <a:defRPr/>
            </a:lvl1pPr>
          </a:lstStyle>
          <a:p>
            <a:pPr rtl="0">
              <a:lnSpc>
                <a:spcPct val="120000"/>
              </a:lnSpc>
            </a:pPr>
            <a:r>
              <a:rPr lang="en-GB" sz="160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rtlCol="0">
            <a:noAutofit/>
          </a:bodyPr>
          <a:lstStyle/>
          <a:p>
            <a:pPr rtl="0"/>
            <a:r>
              <a:rPr lang="en-GB"/>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rtlCol="0">
            <a:noAutofit/>
          </a:bodyPr>
          <a:lstStyle/>
          <a:p>
            <a:pPr rtl="0"/>
            <a:r>
              <a:rPr lang="en-GB"/>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rtlCol="0">
            <a:noAutofit/>
          </a:bodyPr>
          <a:lstStyle/>
          <a:p>
            <a:pPr rtl="0"/>
            <a:r>
              <a:rPr lang="en-GB"/>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a:xfrm>
            <a:off x="550863" y="6507212"/>
            <a:ext cx="2628900" cy="153888"/>
          </a:xfrm>
          <a:prstGeom prst="rect">
            <a:avLst/>
          </a:prstGeom>
        </p:spPr>
        <p:txBody>
          <a:bodyPr rtlCol="0">
            <a:noAutofit/>
          </a:bodyPr>
          <a:lstStyle/>
          <a:p>
            <a:pPr rtl="0"/>
            <a:r>
              <a:rPr lang="en-GB"/>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a:xfrm>
            <a:off x="3359150" y="6507212"/>
            <a:ext cx="6379210" cy="153888"/>
          </a:xfrm>
          <a:prstGeom prst="rect">
            <a:avLst/>
          </a:prstGeom>
        </p:spPr>
        <p:txBody>
          <a:bodyPr rtlCol="0">
            <a:noAutofit/>
          </a:bodyPr>
          <a:lstStyle/>
          <a:p>
            <a:pPr rtl="0"/>
            <a:r>
              <a:rPr lang="en-GB" dirty="0"/>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a:xfrm>
            <a:off x="9948863" y="6507212"/>
            <a:ext cx="1692274" cy="153888"/>
          </a:xfrm>
          <a:prstGeom prst="rect">
            <a:avLst/>
          </a:prstGeom>
        </p:spPr>
        <p:txBody>
          <a:bodyPr rtlCol="0">
            <a:noAutofit/>
          </a:bodyPr>
          <a:lstStyle/>
          <a:p>
            <a:pPr rtl="0"/>
            <a:fld id="{DBA1B0FB-D917-4C8C-928F-313BD683BF39}" type="slidenum">
              <a:rPr lang="en-GB" smtClean="0"/>
              <a:t>‹#›</a:t>
            </a:fld>
            <a:endParaRPr lang="en-GB"/>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dirty="0"/>
            </a:p>
          </p:txBody>
        </p:sp>
      </p:grpSp>
    </p:spTree>
    <p:extLst>
      <p:ext uri="{BB962C8B-B14F-4D97-AF65-F5344CB8AC3E}">
        <p14:creationId xmlns:p14="http://schemas.microsoft.com/office/powerpoint/2010/main" val="769640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34A642-8E00-4F15-9BE5-FED7F68AA98B}"/>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EF018FF3-9740-4BA5-8515-EBFCC62322E6}"/>
              </a:ext>
              <a:ext uri="{C183D7F6-B498-43B3-948B-1728B52AA6E4}">
                <adec:decorative xmlns:adec="http://schemas.microsoft.com/office/drawing/2017/decorative" val="1"/>
              </a:ext>
            </a:extLst>
          </p:cNvPr>
          <p:cNvSpPr/>
          <p:nvPr userDrawn="1"/>
        </p:nvSpPr>
        <p:spPr>
          <a:xfrm>
            <a:off x="7848600" y="643467"/>
            <a:ext cx="3635926" cy="51138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cxnSp>
        <p:nvCxnSpPr>
          <p:cNvPr id="11" name="Straight Connector 10">
            <a:extLst>
              <a:ext uri="{FF2B5EF4-FFF2-40B4-BE49-F238E27FC236}">
                <a16:creationId xmlns:a16="http://schemas.microsoft.com/office/drawing/2014/main" id="{89BEFBB5-382E-4634-9782-68859DEE12F7}"/>
              </a:ext>
              <a:ext uri="{C183D7F6-B498-43B3-948B-1728B52AA6E4}">
                <adec:decorative xmlns:adec="http://schemas.microsoft.com/office/drawing/2017/decorative" val="1"/>
              </a:ext>
            </a:extLst>
          </p:cNvPr>
          <p:cNvCxnSpPr/>
          <p:nvPr userDrawn="1"/>
        </p:nvCxnSpPr>
        <p:spPr>
          <a:xfrm>
            <a:off x="8173792" y="2660530"/>
            <a:ext cx="29260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CE069499-3ED9-4F5B-ADC9-5EBFC522E948}"/>
              </a:ext>
            </a:extLst>
          </p:cNvPr>
          <p:cNvSpPr>
            <a:spLocks noGrp="1"/>
          </p:cNvSpPr>
          <p:nvPr>
            <p:ph type="title" hasCustomPrompt="1"/>
          </p:nvPr>
        </p:nvSpPr>
        <p:spPr>
          <a:xfrm>
            <a:off x="8081400" y="1118014"/>
            <a:ext cx="3379080" cy="1450757"/>
          </a:xfrm>
        </p:spPr>
        <p:txBody>
          <a:bodyPr rtlCol="0"/>
          <a:lstStyle>
            <a:lvl1pPr>
              <a:defRPr>
                <a:solidFill>
                  <a:schemeClr val="bg1"/>
                </a:solidFill>
              </a:defRPr>
            </a:lvl1pPr>
          </a:lstStyle>
          <a:p>
            <a:pPr rtl="0"/>
            <a:r>
              <a:rPr lang="en-GB" noProof="0"/>
              <a:t>Click to add title</a:t>
            </a:r>
          </a:p>
        </p:txBody>
      </p:sp>
      <p:sp>
        <p:nvSpPr>
          <p:cNvPr id="15" name="Picture Placeholder 14">
            <a:extLst>
              <a:ext uri="{FF2B5EF4-FFF2-40B4-BE49-F238E27FC236}">
                <a16:creationId xmlns:a16="http://schemas.microsoft.com/office/drawing/2014/main" id="{04052F90-8192-445D-854C-F144C7CFAC76}"/>
              </a:ext>
            </a:extLst>
          </p:cNvPr>
          <p:cNvSpPr>
            <a:spLocks noGrp="1"/>
          </p:cNvSpPr>
          <p:nvPr>
            <p:ph type="pic" sz="quarter" idx="13"/>
          </p:nvPr>
        </p:nvSpPr>
        <p:spPr>
          <a:xfrm>
            <a:off x="640080" y="640080"/>
            <a:ext cx="3273552" cy="2395728"/>
          </a:xfrm>
          <a:solidFill>
            <a:schemeClr val="accent6"/>
          </a:solidFill>
        </p:spPr>
        <p:txBody>
          <a:bodyPr rtlCol="0"/>
          <a:lstStyle/>
          <a:p>
            <a:pPr rtl="0"/>
            <a:r>
              <a:rPr lang="en-GB" noProof="0"/>
              <a:t>Click icon to add picture</a:t>
            </a:r>
          </a:p>
        </p:txBody>
      </p:sp>
      <p:sp>
        <p:nvSpPr>
          <p:cNvPr id="16" name="Picture Placeholder 14">
            <a:extLst>
              <a:ext uri="{FF2B5EF4-FFF2-40B4-BE49-F238E27FC236}">
                <a16:creationId xmlns:a16="http://schemas.microsoft.com/office/drawing/2014/main" id="{51433AC9-3FFE-4C0D-A905-A0CB48FB81A1}"/>
              </a:ext>
            </a:extLst>
          </p:cNvPr>
          <p:cNvSpPr>
            <a:spLocks noGrp="1"/>
          </p:cNvSpPr>
          <p:nvPr>
            <p:ph type="pic" sz="quarter" idx="14"/>
          </p:nvPr>
        </p:nvSpPr>
        <p:spPr>
          <a:xfrm>
            <a:off x="4251960" y="640080"/>
            <a:ext cx="3273552" cy="2395728"/>
          </a:xfrm>
          <a:solidFill>
            <a:schemeClr val="accent6"/>
          </a:solidFill>
        </p:spPr>
        <p:txBody>
          <a:bodyPr rtlCol="0"/>
          <a:lstStyle/>
          <a:p>
            <a:pPr rtl="0"/>
            <a:r>
              <a:rPr lang="en-GB" noProof="0"/>
              <a:t>Click icon to add picture</a:t>
            </a:r>
          </a:p>
        </p:txBody>
      </p:sp>
      <p:sp>
        <p:nvSpPr>
          <p:cNvPr id="17" name="Picture Placeholder 14">
            <a:extLst>
              <a:ext uri="{FF2B5EF4-FFF2-40B4-BE49-F238E27FC236}">
                <a16:creationId xmlns:a16="http://schemas.microsoft.com/office/drawing/2014/main" id="{5054A368-7C94-4623-8670-651AAB51F2B6}"/>
              </a:ext>
            </a:extLst>
          </p:cNvPr>
          <p:cNvSpPr>
            <a:spLocks noGrp="1"/>
          </p:cNvSpPr>
          <p:nvPr>
            <p:ph type="pic" sz="quarter" idx="15"/>
          </p:nvPr>
        </p:nvSpPr>
        <p:spPr>
          <a:xfrm>
            <a:off x="640080" y="3364992"/>
            <a:ext cx="3273552" cy="2395728"/>
          </a:xfrm>
          <a:solidFill>
            <a:schemeClr val="accent6"/>
          </a:solidFill>
        </p:spPr>
        <p:txBody>
          <a:bodyPr rtlCol="0"/>
          <a:lstStyle/>
          <a:p>
            <a:pPr rtl="0"/>
            <a:r>
              <a:rPr lang="en-GB" noProof="0"/>
              <a:t>Click icon to add picture</a:t>
            </a:r>
          </a:p>
        </p:txBody>
      </p:sp>
      <p:sp>
        <p:nvSpPr>
          <p:cNvPr id="18" name="Picture Placeholder 14">
            <a:extLst>
              <a:ext uri="{FF2B5EF4-FFF2-40B4-BE49-F238E27FC236}">
                <a16:creationId xmlns:a16="http://schemas.microsoft.com/office/drawing/2014/main" id="{04D3A3D1-400C-4822-B959-96FF1469FD68}"/>
              </a:ext>
            </a:extLst>
          </p:cNvPr>
          <p:cNvSpPr>
            <a:spLocks noGrp="1"/>
          </p:cNvSpPr>
          <p:nvPr>
            <p:ph type="pic" sz="quarter" idx="16"/>
          </p:nvPr>
        </p:nvSpPr>
        <p:spPr>
          <a:xfrm>
            <a:off x="4251960" y="3364992"/>
            <a:ext cx="3273552" cy="2395728"/>
          </a:xfrm>
          <a:solidFill>
            <a:schemeClr val="accent6"/>
          </a:solidFill>
        </p:spPr>
        <p:txBody>
          <a:bodyPr rtlCol="0"/>
          <a:lstStyle/>
          <a:p>
            <a:pPr rtl="0"/>
            <a:r>
              <a:rPr lang="en-GB" noProof="0"/>
              <a:t>Click icon to add picture</a:t>
            </a:r>
          </a:p>
        </p:txBody>
      </p:sp>
      <p:sp>
        <p:nvSpPr>
          <p:cNvPr id="8" name="Text Placeholder 7">
            <a:extLst>
              <a:ext uri="{FF2B5EF4-FFF2-40B4-BE49-F238E27FC236}">
                <a16:creationId xmlns:a16="http://schemas.microsoft.com/office/drawing/2014/main" id="{D8B04F02-660E-4770-B563-1D977AFF4C66}"/>
              </a:ext>
            </a:extLst>
          </p:cNvPr>
          <p:cNvSpPr>
            <a:spLocks noGrp="1"/>
          </p:cNvSpPr>
          <p:nvPr>
            <p:ph type="body" sz="quarter" idx="17"/>
          </p:nvPr>
        </p:nvSpPr>
        <p:spPr>
          <a:xfrm>
            <a:off x="8086408" y="2789067"/>
            <a:ext cx="3176587" cy="2706687"/>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r>
              <a:rPr lang="en-GB" noProof="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273775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rtlCol="0" anchor="t" anchorCtr="0">
            <a:noAutofit/>
          </a:bodyPr>
          <a:lstStyle/>
          <a:p>
            <a:pPr rtl="0"/>
            <a:r>
              <a:rPr lang="en-GB"/>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rtlCol="0">
            <a:noAutofit/>
          </a:bodyPr>
          <a:lstStyle/>
          <a:p>
            <a:pPr rtl="0"/>
            <a:r>
              <a:rPr lang="en-GB"/>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rtlCol="0">
            <a:noAutofit/>
          </a:bodyPr>
          <a:lstStyle>
            <a:lvl1pPr marL="0" indent="0">
              <a:buNone/>
              <a:defRPr sz="2000"/>
            </a:lvl1pPr>
            <a:lvl2pPr>
              <a:buNone/>
              <a:defRPr sz="1900"/>
            </a:lvl2pPr>
            <a:lvl3pPr>
              <a:buNone/>
              <a:defRPr sz="1900"/>
            </a:lvl3pPr>
            <a:lvl4pPr>
              <a:buNone/>
              <a:defRPr sz="1900"/>
            </a:lvl4pPr>
            <a:lvl5pPr>
              <a:buNone/>
              <a:defRPr sz="1900"/>
            </a:lvl5pPr>
          </a:lstStyle>
          <a:p>
            <a:pPr lvl="0" rtl="0"/>
            <a:r>
              <a:rPr lang="en-GB"/>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a:xfrm>
            <a:off x="550863" y="6507212"/>
            <a:ext cx="2628900" cy="153888"/>
          </a:xfrm>
          <a:prstGeom prst="rect">
            <a:avLst/>
          </a:prstGeom>
        </p:spPr>
        <p:txBody>
          <a:bodyPr rtlCol="0">
            <a:noAutofit/>
          </a:bodyPr>
          <a:lstStyle/>
          <a:p>
            <a:pPr rtl="0"/>
            <a:r>
              <a:rPr lang="en-GB"/>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a:xfrm>
            <a:off x="3359150" y="6507212"/>
            <a:ext cx="6379210" cy="153888"/>
          </a:xfrm>
          <a:prstGeom prst="rect">
            <a:avLst/>
          </a:prstGeom>
        </p:spPr>
        <p:txBody>
          <a:bodyPr rtlCol="0">
            <a:noAutofit/>
          </a:bodyPr>
          <a:lstStyle/>
          <a:p>
            <a:pPr rtl="0"/>
            <a:r>
              <a:rPr lang="en-GB"/>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a:xfrm>
            <a:off x="9948863" y="6507212"/>
            <a:ext cx="1692274" cy="153888"/>
          </a:xfrm>
          <a:prstGeom prst="rect">
            <a:avLst/>
          </a:prstGeom>
        </p:spPr>
        <p:txBody>
          <a:bodyPr rtlCol="0">
            <a:noAutofit/>
          </a:bodyPr>
          <a:lstStyle/>
          <a:p>
            <a:pPr rtl="0"/>
            <a:fld id="{DBA1B0FB-D917-4C8C-928F-313BD683BF39}" type="slidenum">
              <a:rPr lang="en-GB" smtClean="0"/>
              <a:t>‹#›</a:t>
            </a:fld>
            <a:endParaRPr lang="en-GB"/>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Tree>
    <p:extLst>
      <p:ext uri="{BB962C8B-B14F-4D97-AF65-F5344CB8AC3E}">
        <p14:creationId xmlns:p14="http://schemas.microsoft.com/office/powerpoint/2010/main" val="3635036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61B85-763F-BBEE-0CBC-4325A60097F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1D64889-53E7-A209-8F79-E395419447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71A15FD-9CAA-DDC5-EC94-192B88B30807}"/>
              </a:ext>
            </a:extLst>
          </p:cNvPr>
          <p:cNvSpPr>
            <a:spLocks noGrp="1"/>
          </p:cNvSpPr>
          <p:nvPr>
            <p:ph type="dt" sz="half" idx="10"/>
          </p:nvPr>
        </p:nvSpPr>
        <p:spPr/>
        <p:txBody>
          <a:bodyPr/>
          <a:lstStyle/>
          <a:p>
            <a:fld id="{5DB6407E-EF11-134A-9277-B0A30DA264E4}" type="datetimeFigureOut">
              <a:rPr lang="en-US" smtClean="0"/>
              <a:t>4/7/2025</a:t>
            </a:fld>
            <a:endParaRPr lang="en-US"/>
          </a:p>
        </p:txBody>
      </p:sp>
      <p:sp>
        <p:nvSpPr>
          <p:cNvPr id="5" name="Footer Placeholder 4">
            <a:extLst>
              <a:ext uri="{FF2B5EF4-FFF2-40B4-BE49-F238E27FC236}">
                <a16:creationId xmlns:a16="http://schemas.microsoft.com/office/drawing/2014/main" id="{BC560DBA-2FFC-2D80-0D36-CA13C9FC0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A8958-E981-F8AB-4DDD-83783249F46B}"/>
              </a:ext>
            </a:extLst>
          </p:cNvPr>
          <p:cNvSpPr>
            <a:spLocks noGrp="1"/>
          </p:cNvSpPr>
          <p:nvPr>
            <p:ph type="sldNum" sz="quarter" idx="12"/>
          </p:nvPr>
        </p:nvSpPr>
        <p:spPr/>
        <p:txBody>
          <a:bodyPr/>
          <a:lstStyle/>
          <a:p>
            <a:fld id="{A6C85734-1738-664F-941B-FC9C971796F8}" type="slidenum">
              <a:rPr lang="en-US" smtClean="0"/>
              <a:t>‹#›</a:t>
            </a:fld>
            <a:endParaRPr lang="en-US"/>
          </a:p>
        </p:txBody>
      </p:sp>
    </p:spTree>
    <p:extLst>
      <p:ext uri="{BB962C8B-B14F-4D97-AF65-F5344CB8AC3E}">
        <p14:creationId xmlns:p14="http://schemas.microsoft.com/office/powerpoint/2010/main" val="2935097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8832B6D9-0469-48A5-A85E-8C5D8EF86BE3}"/>
              </a:ext>
            </a:extLst>
          </p:cNvPr>
          <p:cNvSpPr>
            <a:spLocks noGrp="1"/>
          </p:cNvSpPr>
          <p:nvPr>
            <p:ph type="title"/>
          </p:nvPr>
        </p:nvSpPr>
        <p:spPr>
          <a:xfrm>
            <a:off x="1097280" y="286603"/>
            <a:ext cx="10058400" cy="1450757"/>
          </a:xfrm>
        </p:spPr>
        <p:txBody>
          <a:bodyPr rtlCol="0"/>
          <a:lstStyle/>
          <a:p>
            <a:pPr rtl="0"/>
            <a:r>
              <a:rPr lang="en-GB" noProof="0"/>
              <a:t>Click to edit Master title style</a:t>
            </a:r>
          </a:p>
        </p:txBody>
      </p:sp>
      <p:cxnSp>
        <p:nvCxnSpPr>
          <p:cNvPr id="7" name="Straight Connector 6">
            <a:extLst>
              <a:ext uri="{FF2B5EF4-FFF2-40B4-BE49-F238E27FC236}">
                <a16:creationId xmlns:a16="http://schemas.microsoft.com/office/drawing/2014/main" id="{C8A8F00A-3EB2-4D4D-B4A7-990BB91D746D}"/>
              </a:ext>
              <a:ext uri="{C183D7F6-B498-43B3-948B-1728B52AA6E4}">
                <adec:decorative xmlns:adec="http://schemas.microsoft.com/office/drawing/2017/decorative" val="1"/>
              </a:ext>
            </a:extLst>
          </p:cNvPr>
          <p:cNvCxnSpPr/>
          <p:nvPr userDrawn="1"/>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11">
            <a:extLst>
              <a:ext uri="{FF2B5EF4-FFF2-40B4-BE49-F238E27FC236}">
                <a16:creationId xmlns:a16="http://schemas.microsoft.com/office/drawing/2014/main" id="{4142A7E4-A56F-4FC2-A81D-36A83134A219}"/>
              </a:ext>
            </a:extLst>
          </p:cNvPr>
          <p:cNvSpPr>
            <a:spLocks noGrp="1"/>
          </p:cNvSpPr>
          <p:nvPr>
            <p:ph idx="1"/>
          </p:nvPr>
        </p:nvSpPr>
        <p:spPr>
          <a:xfrm>
            <a:off x="1097281" y="2108201"/>
            <a:ext cx="3557016" cy="3760891"/>
          </a:xfrm>
        </p:spPr>
        <p:txBody>
          <a:bodyPr rtlCol="0"/>
          <a:lstStyle/>
          <a:p>
            <a:pPr lvl="0" rtl="0"/>
            <a:r>
              <a:rPr lang="en-GB" noProof="0"/>
              <a:t>Click to edit Master text styles</a:t>
            </a:r>
          </a:p>
        </p:txBody>
      </p:sp>
      <p:sp>
        <p:nvSpPr>
          <p:cNvPr id="13" name="Picture Placeholder 12">
            <a:extLst>
              <a:ext uri="{FF2B5EF4-FFF2-40B4-BE49-F238E27FC236}">
                <a16:creationId xmlns:a16="http://schemas.microsoft.com/office/drawing/2014/main" id="{8A40EF35-BB21-4D3F-A9D6-2A92BFD0DDD5}"/>
              </a:ext>
            </a:extLst>
          </p:cNvPr>
          <p:cNvSpPr>
            <a:spLocks noGrp="1"/>
          </p:cNvSpPr>
          <p:nvPr>
            <p:ph type="pic" sz="quarter" idx="13"/>
          </p:nvPr>
        </p:nvSpPr>
        <p:spPr>
          <a:xfrm>
            <a:off x="4974336" y="2112264"/>
            <a:ext cx="3035808" cy="1837944"/>
          </a:xfrm>
          <a:solidFill>
            <a:schemeClr val="accent6"/>
          </a:solidFill>
        </p:spPr>
        <p:txBody>
          <a:bodyPr rtlCol="0"/>
          <a:lstStyle/>
          <a:p>
            <a:pPr rtl="0"/>
            <a:r>
              <a:rPr lang="en-GB" noProof="0"/>
              <a:t>Click icon to add picture</a:t>
            </a:r>
          </a:p>
        </p:txBody>
      </p:sp>
      <p:sp>
        <p:nvSpPr>
          <p:cNvPr id="14" name="Picture Placeholder 12">
            <a:extLst>
              <a:ext uri="{FF2B5EF4-FFF2-40B4-BE49-F238E27FC236}">
                <a16:creationId xmlns:a16="http://schemas.microsoft.com/office/drawing/2014/main" id="{F7CE5DD4-B27E-482B-8208-FA5A7BBC9AC9}"/>
              </a:ext>
            </a:extLst>
          </p:cNvPr>
          <p:cNvSpPr>
            <a:spLocks noGrp="1"/>
          </p:cNvSpPr>
          <p:nvPr>
            <p:ph type="pic" sz="quarter" idx="14"/>
          </p:nvPr>
        </p:nvSpPr>
        <p:spPr>
          <a:xfrm>
            <a:off x="4974336" y="4032504"/>
            <a:ext cx="3035808" cy="1837944"/>
          </a:xfrm>
          <a:solidFill>
            <a:schemeClr val="accent6"/>
          </a:solidFill>
        </p:spPr>
        <p:txBody>
          <a:bodyPr rtlCol="0"/>
          <a:lstStyle/>
          <a:p>
            <a:pPr rtl="0"/>
            <a:r>
              <a:rPr lang="en-GB" noProof="0"/>
              <a:t>Click icon to add picture</a:t>
            </a:r>
          </a:p>
        </p:txBody>
      </p:sp>
      <p:sp>
        <p:nvSpPr>
          <p:cNvPr id="15" name="Picture Placeholder 12">
            <a:extLst>
              <a:ext uri="{FF2B5EF4-FFF2-40B4-BE49-F238E27FC236}">
                <a16:creationId xmlns:a16="http://schemas.microsoft.com/office/drawing/2014/main" id="{1F796570-D07C-4638-8B80-227A6EF1A082}"/>
              </a:ext>
            </a:extLst>
          </p:cNvPr>
          <p:cNvSpPr>
            <a:spLocks noGrp="1"/>
          </p:cNvSpPr>
          <p:nvPr>
            <p:ph type="pic" sz="quarter" idx="15"/>
          </p:nvPr>
        </p:nvSpPr>
        <p:spPr>
          <a:xfrm>
            <a:off x="8110728" y="2112264"/>
            <a:ext cx="3035808" cy="3758184"/>
          </a:xfrm>
          <a:solidFill>
            <a:schemeClr val="accent6"/>
          </a:solidFill>
        </p:spPr>
        <p:txBody>
          <a:bodyPr rtlCol="0"/>
          <a:lstStyle/>
          <a:p>
            <a:pPr rtl="0"/>
            <a:r>
              <a:rPr lang="en-GB" noProof="0"/>
              <a:t>Click icon to add picture</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r>
              <a:rPr lang="en-GB" noProof="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425524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6" name="Rectangle 5" descr="Tag=AccentColor&#10;Flavor=Dark&#10;Target=Fill">
            <a:extLst>
              <a:ext uri="{FF2B5EF4-FFF2-40B4-BE49-F238E27FC236}">
                <a16:creationId xmlns:a16="http://schemas.microsoft.com/office/drawing/2014/main" id="{17DBCCDB-B58C-45B3-9E63-49F7B0819260}"/>
              </a:ext>
            </a:extLst>
          </p:cNvPr>
          <p:cNvSpPr/>
          <p:nvPr userDrawn="1"/>
        </p:nvSpPr>
        <p:spPr bwMode="white">
          <a:xfrm>
            <a:off x="0" y="4953000"/>
            <a:ext cx="12192000" cy="1905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1">
            <a:extLst>
              <a:ext uri="{FF2B5EF4-FFF2-40B4-BE49-F238E27FC236}">
                <a16:creationId xmlns:a16="http://schemas.microsoft.com/office/drawing/2014/main" id="{07B1649E-A273-4C2E-A9F2-D29871865897}"/>
              </a:ext>
            </a:extLst>
          </p:cNvPr>
          <p:cNvSpPr>
            <a:spLocks noGrp="1"/>
          </p:cNvSpPr>
          <p:nvPr>
            <p:ph type="ctrTitle"/>
          </p:nvPr>
        </p:nvSpPr>
        <p:spPr>
          <a:xfrm>
            <a:off x="1065197" y="5120640"/>
            <a:ext cx="10058400" cy="822960"/>
          </a:xfrm>
        </p:spPr>
        <p:txBody>
          <a:bodyPr rtlCol="0">
            <a:normAutofit/>
          </a:bodyPr>
          <a:lstStyle>
            <a:lvl1pPr>
              <a:defRPr>
                <a:solidFill>
                  <a:schemeClr val="bg1"/>
                </a:solidFill>
              </a:defRPr>
            </a:lvl1pPr>
          </a:lstStyle>
          <a:p>
            <a:pPr rtl="0"/>
            <a:r>
              <a:rPr lang="en-GB" sz="3600" noProof="0">
                <a:solidFill>
                  <a:schemeClr val="bg1"/>
                </a:solidFill>
              </a:rPr>
              <a:t>Click to edit Master title style</a:t>
            </a:r>
          </a:p>
        </p:txBody>
      </p:sp>
      <p:sp>
        <p:nvSpPr>
          <p:cNvPr id="8" name="Subtitle 2">
            <a:extLst>
              <a:ext uri="{FF2B5EF4-FFF2-40B4-BE49-F238E27FC236}">
                <a16:creationId xmlns:a16="http://schemas.microsoft.com/office/drawing/2014/main" id="{A72A6B42-C371-4562-8E40-9EE1906C8578}"/>
              </a:ext>
            </a:extLst>
          </p:cNvPr>
          <p:cNvSpPr>
            <a:spLocks noGrp="1"/>
          </p:cNvSpPr>
          <p:nvPr>
            <p:ph type="subTitle" idx="1"/>
          </p:nvPr>
        </p:nvSpPr>
        <p:spPr>
          <a:xfrm>
            <a:off x="1065212" y="5943600"/>
            <a:ext cx="10058400" cy="543513"/>
          </a:xfrm>
        </p:spPr>
        <p:txBody>
          <a:bodyPr rtlCol="0">
            <a:normAutofit/>
          </a:bodyPr>
          <a:lstStyle>
            <a:lvl1pPr>
              <a:defRPr>
                <a:solidFill>
                  <a:schemeClr val="bg1"/>
                </a:solidFill>
              </a:defRPr>
            </a:lvl1pPr>
          </a:lstStyle>
          <a:p>
            <a:pPr rtl="0"/>
            <a:r>
              <a:rPr lang="en-GB" sz="1500" noProof="0">
                <a:solidFill>
                  <a:schemeClr val="bg1"/>
                </a:solidFill>
              </a:rPr>
              <a:t>Click to edit Master subtitle style</a:t>
            </a:r>
          </a:p>
        </p:txBody>
      </p:sp>
      <p:sp>
        <p:nvSpPr>
          <p:cNvPr id="13" name="Picture Placeholder 12">
            <a:extLst>
              <a:ext uri="{FF2B5EF4-FFF2-40B4-BE49-F238E27FC236}">
                <a16:creationId xmlns:a16="http://schemas.microsoft.com/office/drawing/2014/main" id="{68504FFB-1664-4F66-BC31-100C8DD98346}"/>
              </a:ext>
            </a:extLst>
          </p:cNvPr>
          <p:cNvSpPr>
            <a:spLocks noGrp="1"/>
          </p:cNvSpPr>
          <p:nvPr>
            <p:ph type="pic" sz="quarter" idx="13"/>
          </p:nvPr>
        </p:nvSpPr>
        <p:spPr>
          <a:xfrm>
            <a:off x="635000" y="640080"/>
            <a:ext cx="3544888" cy="3931920"/>
          </a:xfrm>
          <a:solidFill>
            <a:schemeClr val="accent6"/>
          </a:solidFill>
        </p:spPr>
        <p:txBody>
          <a:bodyPr rtlCol="0"/>
          <a:lstStyle/>
          <a:p>
            <a:pPr rtl="0"/>
            <a:r>
              <a:rPr lang="en-GB" noProof="0"/>
              <a:t>Click icon to add picture</a:t>
            </a:r>
          </a:p>
        </p:txBody>
      </p:sp>
      <p:sp>
        <p:nvSpPr>
          <p:cNvPr id="14" name="Picture Placeholder 12">
            <a:extLst>
              <a:ext uri="{FF2B5EF4-FFF2-40B4-BE49-F238E27FC236}">
                <a16:creationId xmlns:a16="http://schemas.microsoft.com/office/drawing/2014/main" id="{1B45578D-1855-4EC0-9E45-E1630D11ACA5}"/>
              </a:ext>
            </a:extLst>
          </p:cNvPr>
          <p:cNvSpPr>
            <a:spLocks noGrp="1"/>
          </p:cNvSpPr>
          <p:nvPr>
            <p:ph type="pic" sz="quarter" idx="14"/>
          </p:nvPr>
        </p:nvSpPr>
        <p:spPr>
          <a:xfrm>
            <a:off x="4343400" y="640080"/>
            <a:ext cx="3544888" cy="3931920"/>
          </a:xfrm>
          <a:solidFill>
            <a:schemeClr val="accent6"/>
          </a:solidFill>
        </p:spPr>
        <p:txBody>
          <a:bodyPr rtlCol="0"/>
          <a:lstStyle/>
          <a:p>
            <a:pPr rtl="0"/>
            <a:r>
              <a:rPr lang="en-GB" noProof="0"/>
              <a:t>Click icon to add picture</a:t>
            </a:r>
          </a:p>
        </p:txBody>
      </p:sp>
      <p:sp>
        <p:nvSpPr>
          <p:cNvPr id="15" name="Picture Placeholder 12">
            <a:extLst>
              <a:ext uri="{FF2B5EF4-FFF2-40B4-BE49-F238E27FC236}">
                <a16:creationId xmlns:a16="http://schemas.microsoft.com/office/drawing/2014/main" id="{C93482C2-6151-4050-9F16-9952B0A017A3}"/>
              </a:ext>
            </a:extLst>
          </p:cNvPr>
          <p:cNvSpPr>
            <a:spLocks noGrp="1"/>
          </p:cNvSpPr>
          <p:nvPr>
            <p:ph type="pic" sz="quarter" idx="15"/>
          </p:nvPr>
        </p:nvSpPr>
        <p:spPr>
          <a:xfrm>
            <a:off x="8028432" y="640080"/>
            <a:ext cx="3544888" cy="3931920"/>
          </a:xfrm>
          <a:solidFill>
            <a:schemeClr val="accent6"/>
          </a:solidFill>
        </p:spPr>
        <p:txBody>
          <a:bodyPr rtlCol="0"/>
          <a:lstStyle/>
          <a:p>
            <a:pPr rtl="0"/>
            <a:r>
              <a:rPr lang="en-GB" noProof="0"/>
              <a:t>Click icon to add picture</a:t>
            </a:r>
          </a:p>
        </p:txBody>
      </p:sp>
    </p:spTree>
    <p:extLst>
      <p:ext uri="{BB962C8B-B14F-4D97-AF65-F5344CB8AC3E}">
        <p14:creationId xmlns:p14="http://schemas.microsoft.com/office/powerpoint/2010/main" val="468392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3" name="Content Placeholder 2"/>
          <p:cNvSpPr>
            <a:spLocks noGrp="1"/>
          </p:cNvSpPr>
          <p:nvPr>
            <p:ph idx="1"/>
          </p:nvPr>
        </p:nvSpPr>
        <p:spPr>
          <a:xfrm>
            <a:off x="1188720" y="2313432"/>
            <a:ext cx="9966960" cy="3670837"/>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en-GB" noProof="0"/>
              <a:t>Sample Footer Text</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r>
              <a:rPr lang="en-GB" noProof="0"/>
              <a:t>20XX</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65178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02F1891-1ACC-4692-80A2-4F69EAAAE404}"/>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
            <a:extLst>
              <a:ext uri="{FF2B5EF4-FFF2-40B4-BE49-F238E27FC236}">
                <a16:creationId xmlns:a16="http://schemas.microsoft.com/office/drawing/2014/main" id="{F29B458E-5354-42D4-AE10-8B2F796C3163}"/>
              </a:ext>
            </a:extLst>
          </p:cNvPr>
          <p:cNvSpPr>
            <a:spLocks noGrp="1"/>
          </p:cNvSpPr>
          <p:nvPr>
            <p:ph type="ctrTitle"/>
          </p:nvPr>
        </p:nvSpPr>
        <p:spPr>
          <a:xfrm>
            <a:off x="6730000" y="639097"/>
            <a:ext cx="4813072" cy="3494791"/>
          </a:xfrm>
        </p:spPr>
        <p:txBody>
          <a:bodyPr rtlCol="0">
            <a:normAutofit/>
          </a:bodyPr>
          <a:lstStyle/>
          <a:p>
            <a:pPr rtl="0"/>
            <a:r>
              <a:rPr lang="en-GB" noProof="0"/>
              <a:t>Click to edit Master title style</a:t>
            </a:r>
          </a:p>
        </p:txBody>
      </p:sp>
      <p:sp>
        <p:nvSpPr>
          <p:cNvPr id="7" name="Subtitle 2">
            <a:extLst>
              <a:ext uri="{FF2B5EF4-FFF2-40B4-BE49-F238E27FC236}">
                <a16:creationId xmlns:a16="http://schemas.microsoft.com/office/drawing/2014/main" id="{0B121E21-6D9B-46D0-957E-760B095BA4C2}"/>
              </a:ext>
            </a:extLst>
          </p:cNvPr>
          <p:cNvSpPr>
            <a:spLocks noGrp="1"/>
          </p:cNvSpPr>
          <p:nvPr>
            <p:ph type="subTitle" idx="1"/>
          </p:nvPr>
        </p:nvSpPr>
        <p:spPr>
          <a:xfrm>
            <a:off x="6729999" y="4455621"/>
            <a:ext cx="4829101" cy="1238616"/>
          </a:xfrm>
        </p:spPr>
        <p:txBody>
          <a:bodyPr rtlCol="0"/>
          <a:lstStyle/>
          <a:p>
            <a:pPr rtl="0"/>
            <a:r>
              <a:rPr lang="en-GB" noProof="0"/>
              <a:t>Click to edit Master subtitle style</a:t>
            </a:r>
          </a:p>
        </p:txBody>
      </p:sp>
      <p:cxnSp>
        <p:nvCxnSpPr>
          <p:cNvPr id="11" name="Straight Connector 10">
            <a:extLst>
              <a:ext uri="{FF2B5EF4-FFF2-40B4-BE49-F238E27FC236}">
                <a16:creationId xmlns:a16="http://schemas.microsoft.com/office/drawing/2014/main" id="{DB51B24F-7663-45C0-BE23-CD0AEFF51287}"/>
              </a:ext>
              <a:ext uri="{C183D7F6-B498-43B3-948B-1728B52AA6E4}">
                <adec:decorative xmlns:adec="http://schemas.microsoft.com/office/drawing/2017/decorative" val="1"/>
              </a:ext>
            </a:extLst>
          </p:cNvPr>
          <p:cNvCxnSpPr/>
          <p:nvPr userDrawn="1"/>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35ABBAD1-553F-4CC1-AB36-7C1BE5089D81}"/>
              </a:ext>
            </a:extLst>
          </p:cNvPr>
          <p:cNvSpPr>
            <a:spLocks noGrp="1"/>
          </p:cNvSpPr>
          <p:nvPr>
            <p:ph type="pic" sz="quarter" idx="13"/>
          </p:nvPr>
        </p:nvSpPr>
        <p:spPr>
          <a:xfrm>
            <a:off x="642938" y="640080"/>
            <a:ext cx="5449824" cy="2743200"/>
          </a:xfrm>
          <a:solidFill>
            <a:schemeClr val="accent6"/>
          </a:solidFill>
        </p:spPr>
        <p:txBody>
          <a:bodyPr rtlCol="0"/>
          <a:lstStyle/>
          <a:p>
            <a:pPr rtl="0"/>
            <a:r>
              <a:rPr lang="en-GB" noProof="0"/>
              <a:t>Click icon to add picture</a:t>
            </a:r>
          </a:p>
        </p:txBody>
      </p:sp>
      <p:sp>
        <p:nvSpPr>
          <p:cNvPr id="13" name="Picture Placeholder 11">
            <a:extLst>
              <a:ext uri="{FF2B5EF4-FFF2-40B4-BE49-F238E27FC236}">
                <a16:creationId xmlns:a16="http://schemas.microsoft.com/office/drawing/2014/main" id="{5C06EA1F-5BD5-4FE5-A059-6787DADCB591}"/>
              </a:ext>
            </a:extLst>
          </p:cNvPr>
          <p:cNvSpPr>
            <a:spLocks noGrp="1"/>
          </p:cNvSpPr>
          <p:nvPr>
            <p:ph type="pic" sz="quarter" idx="14"/>
          </p:nvPr>
        </p:nvSpPr>
        <p:spPr>
          <a:xfrm>
            <a:off x="640080" y="3474720"/>
            <a:ext cx="5449824" cy="2743200"/>
          </a:xfrm>
          <a:solidFill>
            <a:schemeClr val="accent6"/>
          </a:solidFill>
        </p:spPr>
        <p:txBody>
          <a:bodyPr rtlCol="0"/>
          <a:lstStyle/>
          <a:p>
            <a:pPr rtl="0"/>
            <a:r>
              <a:rPr lang="en-GB" noProof="0"/>
              <a:t>Click icon to add picture</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rtlCol="0"/>
          <a:lstStyle/>
          <a:p>
            <a:pPr rtl="0"/>
            <a:r>
              <a:rPr lang="en-GB" noProof="0"/>
              <a:t>Sample Footer Text</a:t>
            </a:r>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rtlCol="0"/>
          <a:lstStyle/>
          <a:p>
            <a:pPr rtl="0"/>
            <a:r>
              <a:rPr lang="en-GB" noProof="0"/>
              <a:t>20XX</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294689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meline">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3" name="Content Placeholder 2"/>
          <p:cNvSpPr>
            <a:spLocks noGrp="1"/>
          </p:cNvSpPr>
          <p:nvPr>
            <p:ph idx="1"/>
          </p:nvPr>
        </p:nvSpPr>
        <p:spPr>
          <a:xfrm>
            <a:off x="1188720" y="2463495"/>
            <a:ext cx="9966960" cy="3368653"/>
          </a:xfrm>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en-GB" noProof="0"/>
              <a:t>Sample Footer Text</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r>
              <a:rPr lang="en-GB" noProof="0"/>
              <a:t>20XX</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727598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GB" noProof="0"/>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r>
              <a:rPr lang="en-GB" noProof="0"/>
              <a:t>20XX</a:t>
            </a:r>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en-GB" noProof="0"/>
              <a:t>Sample Footer Text</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411917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rtlCol="0"/>
          <a:lstStyle/>
          <a:p>
            <a:pPr rtl="0"/>
            <a:r>
              <a:rPr lang="en-GB" noProof="0"/>
              <a:t>Click to edit Master title style</a:t>
            </a:r>
          </a:p>
        </p:txBody>
      </p:sp>
      <p:sp>
        <p:nvSpPr>
          <p:cNvPr id="3" name="Text Placeholder 2"/>
          <p:cNvSpPr>
            <a:spLocks noGrp="1"/>
          </p:cNvSpPr>
          <p:nvPr>
            <p:ph type="body" idx="1"/>
          </p:nvPr>
        </p:nvSpPr>
        <p:spPr>
          <a:xfrm>
            <a:off x="1188720" y="2057400"/>
            <a:ext cx="4639736" cy="736282"/>
          </a:xfrm>
        </p:spPr>
        <p:txBody>
          <a:bodyPr lIns="91440" rIns="91440" rtlCol="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p:cNvSpPr>
            <a:spLocks noGrp="1"/>
          </p:cNvSpPr>
          <p:nvPr>
            <p:ph sz="half" idx="2"/>
          </p:nvPr>
        </p:nvSpPr>
        <p:spPr>
          <a:xfrm>
            <a:off x="1188720" y="2958274"/>
            <a:ext cx="4639736" cy="2910821"/>
          </a:xfrm>
        </p:spPr>
        <p:txBody>
          <a:bodyPr rtlCol="0"/>
          <a:lstStyle>
            <a:lvl1pPr marL="342900" indent="-182880">
              <a:buClr>
                <a:schemeClr val="accent1"/>
              </a:buClr>
              <a:buFont typeface="Arial" panose="020B0604020202020204" pitchFamily="34" charset="0"/>
              <a:buChar char="•"/>
              <a:defRPr/>
            </a:lvl1pPr>
            <a:lvl2pPr marL="486918" indent="-182880">
              <a:buClr>
                <a:schemeClr val="accent1"/>
              </a:buClr>
              <a:buFont typeface="Arial" panose="020B0604020202020204" pitchFamily="34" charset="0"/>
              <a:buChar char="•"/>
              <a:defRPr/>
            </a:lvl2pPr>
            <a:lvl3pPr marL="669798" indent="-182880">
              <a:buClr>
                <a:schemeClr val="accent1"/>
              </a:buClr>
              <a:buFont typeface="Arial" panose="020B0604020202020204" pitchFamily="34" charset="0"/>
              <a:buChar char="•"/>
              <a:defRPr/>
            </a:lvl3pPr>
            <a:lvl4pPr marL="852678" indent="-182880">
              <a:buClr>
                <a:schemeClr val="accent1"/>
              </a:buClr>
              <a:buFont typeface="Arial" panose="020B0604020202020204" pitchFamily="34" charset="0"/>
              <a:buChar char="•"/>
              <a:defRPr/>
            </a:lvl4pPr>
            <a:lvl5pPr marL="1035558" indent="-182880">
              <a:buClr>
                <a:schemeClr val="accent1"/>
              </a:buClr>
              <a:buFont typeface="Arial" panose="020B0604020202020204" pitchFamily="34" charset="0"/>
              <a:buChar char="•"/>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Text Placeholder 4"/>
          <p:cNvSpPr>
            <a:spLocks noGrp="1"/>
          </p:cNvSpPr>
          <p:nvPr>
            <p:ph type="body" sz="quarter" idx="3"/>
          </p:nvPr>
        </p:nvSpPr>
        <p:spPr>
          <a:xfrm>
            <a:off x="6515944" y="2057400"/>
            <a:ext cx="4639736" cy="736282"/>
          </a:xfrm>
        </p:spPr>
        <p:txBody>
          <a:bodyPr lIns="91440" rIns="91440" rtlCol="0" anchor="ctr">
            <a:normAutofit/>
          </a:bodyPr>
          <a:lstStyle>
            <a:lvl1pPr marL="0" indent="0">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p:cNvSpPr>
            <a:spLocks noGrp="1"/>
          </p:cNvSpPr>
          <p:nvPr>
            <p:ph sz="quarter" idx="4"/>
          </p:nvPr>
        </p:nvSpPr>
        <p:spPr>
          <a:xfrm>
            <a:off x="6515944" y="2958273"/>
            <a:ext cx="4639736" cy="2910821"/>
          </a:xfrm>
        </p:spPr>
        <p:txBody>
          <a:bodyPr rtlCol="0"/>
          <a:lstStyle>
            <a:lvl1pPr marL="342900" indent="-182880">
              <a:buClr>
                <a:schemeClr val="accent1"/>
              </a:buClr>
              <a:buFont typeface="Arial" panose="020B0604020202020204" pitchFamily="34" charset="0"/>
              <a:buChar char="•"/>
              <a:defRPr/>
            </a:lvl1pPr>
            <a:lvl2pPr marL="486918" indent="-182880">
              <a:buClr>
                <a:schemeClr val="accent1"/>
              </a:buClr>
              <a:buFont typeface="Arial" panose="020B0604020202020204" pitchFamily="34" charset="0"/>
              <a:buChar char="•"/>
              <a:defRPr/>
            </a:lvl2pPr>
            <a:lvl3pPr marL="669798" indent="-182880">
              <a:buClr>
                <a:schemeClr val="accent1"/>
              </a:buClr>
              <a:buFont typeface="Arial" panose="020B0604020202020204" pitchFamily="34" charset="0"/>
              <a:buChar char="•"/>
              <a:defRPr/>
            </a:lvl3pPr>
            <a:lvl4pPr marL="852678" indent="-182880">
              <a:buClr>
                <a:schemeClr val="accent1"/>
              </a:buClr>
              <a:buFont typeface="Arial" panose="020B0604020202020204" pitchFamily="34" charset="0"/>
              <a:buChar char="•"/>
              <a:defRPr/>
            </a:lvl4pPr>
            <a:lvl5pPr marL="1035558" indent="-182880">
              <a:buClr>
                <a:schemeClr val="accent1"/>
              </a:buClr>
              <a:buFont typeface="Arial" panose="020B0604020202020204" pitchFamily="34" charset="0"/>
              <a:buChar char="•"/>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en-GB" noProof="0"/>
              <a:t>Sample Footer Text</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r>
              <a:rPr lang="en-GB" noProof="0"/>
              <a:t>20XX</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958229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en-GB" noProof="0"/>
              <a:t>Click to edit Master title style</a:t>
            </a:r>
          </a:p>
        </p:txBody>
      </p:sp>
      <p:sp>
        <p:nvSpPr>
          <p:cNvPr id="3" name="Text Placeholder 2"/>
          <p:cNvSpPr>
            <a:spLocks noGrp="1"/>
          </p:cNvSpPr>
          <p:nvPr>
            <p:ph type="body" idx="1"/>
          </p:nvPr>
        </p:nvSpPr>
        <p:spPr>
          <a:xfrm>
            <a:off x="1188720" y="2108201"/>
            <a:ext cx="9966960" cy="3760891"/>
          </a:xfrm>
          <a:prstGeom prst="rect">
            <a:avLst/>
          </a:prstGeom>
        </p:spPr>
        <p:txBody>
          <a:bodyPr vert="horz" lIns="0" tIns="45720" rIns="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pPr rtl="0"/>
            <a:r>
              <a:rPr lang="en-GB" noProof="0"/>
              <a:t>20XX</a:t>
            </a:r>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pPr rtl="0"/>
            <a:r>
              <a:rPr lang="en-GB" noProof="0"/>
              <a:t>Sample Footer Text</a:t>
            </a:r>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pPr rtl="0"/>
            <a:fld id="{3A98EE3D-8CD1-4C3F-BD1C-C98C9596463C}" type="slidenum">
              <a:rPr lang="en-GB" noProof="0" smtClean="0"/>
              <a:t>‹#›</a:t>
            </a:fld>
            <a:endParaRPr lang="en-GB" noProof="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57751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6" r:id="rId3"/>
    <p:sldLayoutId id="2147483735" r:id="rId4"/>
    <p:sldLayoutId id="2147483722" r:id="rId5"/>
    <p:sldLayoutId id="2147483734" r:id="rId6"/>
    <p:sldLayoutId id="2147483745" r:id="rId7"/>
    <p:sldLayoutId id="2147483726" r:id="rId8"/>
    <p:sldLayoutId id="2147483725" r:id="rId9"/>
    <p:sldLayoutId id="2147483743" r:id="rId10"/>
    <p:sldLayoutId id="2147483737" r:id="rId11"/>
    <p:sldLayoutId id="2147483738" r:id="rId12"/>
    <p:sldLayoutId id="2147483723" r:id="rId13"/>
    <p:sldLayoutId id="2147483724" r:id="rId14"/>
    <p:sldLayoutId id="2147483727" r:id="rId15"/>
    <p:sldLayoutId id="2147483728" r:id="rId16"/>
    <p:sldLayoutId id="2147483729" r:id="rId17"/>
    <p:sldLayoutId id="2147483746" r:id="rId18"/>
    <p:sldLayoutId id="2147483747" r:id="rId19"/>
    <p:sldLayoutId id="2147483749" r:id="rId20"/>
    <p:sldLayoutId id="2147483750" r:id="rId21"/>
  </p:sldLayoutIdLst>
  <p:hf hdr="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7.jpeg"/><Relationship Id="rId7"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Layout" Target="../slideLayouts/slideLayout14.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jpeg"/><Relationship Id="rId4" Type="http://schemas.openxmlformats.org/officeDocument/2006/relationships/image" Target="../media/image1.png"/><Relationship Id="rId9" Type="http://schemas.openxmlformats.org/officeDocument/2006/relationships/image" Target="../media/image6.jpg"/></Relationships>
</file>

<file path=ppt/slides/_rels/slide1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jpeg"/></Relationships>
</file>

<file path=ppt/slides/_rels/slide14.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jpeg"/></Relationships>
</file>

<file path=ppt/slides/_rels/slide1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jpe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1.PNG"/><Relationship Id="rId3" Type="http://schemas.openxmlformats.org/officeDocument/2006/relationships/image" Target="../media/image9.jp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jpg"/><Relationship Id="rId11" Type="http://schemas.openxmlformats.org/officeDocument/2006/relationships/image" Target="../media/image7.jpeg"/><Relationship Id="rId5" Type="http://schemas.openxmlformats.org/officeDocument/2006/relationships/image" Target="../media/image1.png"/><Relationship Id="rId10" Type="http://schemas.openxmlformats.org/officeDocument/2006/relationships/image" Target="../media/image6.jpg"/><Relationship Id="rId4" Type="http://schemas.openxmlformats.org/officeDocument/2006/relationships/image" Target="../media/image10.jpg"/><Relationship Id="rId9" Type="http://schemas.openxmlformats.org/officeDocument/2006/relationships/image" Target="../media/image5.png"/><Relationship Id="rId14" Type="http://schemas.openxmlformats.org/officeDocument/2006/relationships/image" Target="../media/image12.jpg"/></Relationships>
</file>

<file path=ppt/slides/_rels/slide2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jpeg"/></Relationships>
</file>

<file path=ppt/slides/_rels/slide2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4.png"/><Relationship Id="rId11" Type="http://schemas.openxmlformats.org/officeDocument/2006/relationships/image" Target="../media/image3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jpeg"/></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3.jpeg"/><Relationship Id="rId7" Type="http://schemas.openxmlformats.org/officeDocument/2006/relationships/image" Target="../media/image4.png"/><Relationship Id="rId12"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jpeg"/><Relationship Id="rId4" Type="http://schemas.openxmlformats.org/officeDocument/2006/relationships/image" Target="../media/image1.png"/><Relationship Id="rId9" Type="http://schemas.openxmlformats.org/officeDocument/2006/relationships/image" Target="../media/image6.jp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png"/><Relationship Id="rId18" Type="http://schemas.openxmlformats.org/officeDocument/2006/relationships/image" Target="../media/image8.PNG"/><Relationship Id="rId3" Type="http://schemas.openxmlformats.org/officeDocument/2006/relationships/image" Target="../media/image14.jpg"/><Relationship Id="rId7" Type="http://schemas.openxmlformats.org/officeDocument/2006/relationships/image" Target="../media/image18.png"/><Relationship Id="rId12" Type="http://schemas.openxmlformats.org/officeDocument/2006/relationships/image" Target="../media/image2.jpg"/><Relationship Id="rId17" Type="http://schemas.openxmlformats.org/officeDocument/2006/relationships/image" Target="../media/image7.jpeg"/><Relationship Id="rId2" Type="http://schemas.openxmlformats.org/officeDocument/2006/relationships/image" Target="../media/image13.png"/><Relationship Id="rId16"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7.jpg"/><Relationship Id="rId11" Type="http://schemas.openxmlformats.org/officeDocument/2006/relationships/image" Target="../media/image1.png"/><Relationship Id="rId5" Type="http://schemas.openxmlformats.org/officeDocument/2006/relationships/image" Target="../media/image16.jpg"/><Relationship Id="rId15" Type="http://schemas.openxmlformats.org/officeDocument/2006/relationships/image" Target="../media/image5.png"/><Relationship Id="rId10" Type="http://schemas.openxmlformats.org/officeDocument/2006/relationships/image" Target="../media/image21.png"/><Relationship Id="rId4" Type="http://schemas.openxmlformats.org/officeDocument/2006/relationships/image" Target="../media/image15.jpg"/><Relationship Id="rId9" Type="http://schemas.openxmlformats.org/officeDocument/2006/relationships/image" Target="../media/image20.png"/><Relationship Id="rId1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jp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image" Target="../media/image4.png"/><Relationship Id="rId5" Type="http://schemas.openxmlformats.org/officeDocument/2006/relationships/diagramQuickStyle" Target="../diagrams/quickStyle1.xml"/><Relationship Id="rId1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diagramLayout" Target="../diagrams/layout1.xml"/><Relationship Id="rId9" Type="http://schemas.openxmlformats.org/officeDocument/2006/relationships/image" Target="../media/image2.jpg"/><Relationship Id="rId1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3.pn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2.jpg"/><Relationship Id="rId11" Type="http://schemas.openxmlformats.org/officeDocument/2006/relationships/image" Target="../media/image7.jpeg"/><Relationship Id="rId5" Type="http://schemas.openxmlformats.org/officeDocument/2006/relationships/image" Target="../media/image1.png"/><Relationship Id="rId10" Type="http://schemas.openxmlformats.org/officeDocument/2006/relationships/image" Target="../media/image6.jpg"/><Relationship Id="rId4" Type="http://schemas.microsoft.com/office/2007/relationships/hdphoto" Target="../media/hdphoto1.wdp"/><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jpe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2.wdp"/><Relationship Id="rId7"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g"/><Relationship Id="rId10" Type="http://schemas.openxmlformats.org/officeDocument/2006/relationships/image" Target="../media/image7.jpeg"/><Relationship Id="rId4" Type="http://schemas.openxmlformats.org/officeDocument/2006/relationships/image" Target="../media/image1.png"/><Relationship Id="rId9"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title"/>
          </p:nvPr>
        </p:nvSpPr>
        <p:spPr>
          <a:xfrm>
            <a:off x="1097280" y="411480"/>
            <a:ext cx="10058400" cy="3566160"/>
          </a:xfrm>
        </p:spPr>
        <p:txBody>
          <a:bodyPr rtlCol="0" anchor="b" anchorCtr="0">
            <a:normAutofit/>
          </a:bodyPr>
          <a:lstStyle/>
          <a:p>
            <a:pPr rtl="0"/>
            <a:r>
              <a:rPr lang="en-GB" sz="5000" dirty="0"/>
              <a:t>Trust in Forensic Science Evidence in the Criminal Justice System: </a:t>
            </a:r>
            <a:br>
              <a:rPr lang="en-GB" sz="5000" dirty="0"/>
            </a:br>
            <a:r>
              <a:rPr lang="en-GB" sz="5000" dirty="0"/>
              <a:t>The Experience </a:t>
            </a:r>
            <a:br>
              <a:rPr lang="en-GB" sz="5000" dirty="0"/>
            </a:br>
            <a:r>
              <a:rPr lang="en-GB" sz="5000" dirty="0"/>
              <a:t>of Marginalised Groups</a:t>
            </a:r>
          </a:p>
        </p:txBody>
      </p:sp>
      <p:sp>
        <p:nvSpPr>
          <p:cNvPr id="3" name="Subtitle 2">
            <a:extLst>
              <a:ext uri="{FF2B5EF4-FFF2-40B4-BE49-F238E27FC236}">
                <a16:creationId xmlns:a16="http://schemas.microsoft.com/office/drawing/2014/main" id="{D9A11267-FC52-4990-8D98-010AFABA5544}"/>
              </a:ext>
            </a:extLst>
          </p:cNvPr>
          <p:cNvSpPr>
            <a:spLocks noGrp="1"/>
          </p:cNvSpPr>
          <p:nvPr>
            <p:ph type="body" idx="1"/>
          </p:nvPr>
        </p:nvSpPr>
        <p:spPr>
          <a:xfrm>
            <a:off x="1097280" y="4663440"/>
            <a:ext cx="10058400" cy="1143000"/>
          </a:xfrm>
        </p:spPr>
        <p:txBody>
          <a:bodyPr rtlCol="0" anchor="t">
            <a:normAutofit/>
          </a:bodyPr>
          <a:lstStyle/>
          <a:p>
            <a:pPr rtl="0">
              <a:lnSpc>
                <a:spcPct val="90000"/>
              </a:lnSpc>
            </a:pPr>
            <a:r>
              <a:rPr lang="en-GB" sz="1500" dirty="0"/>
              <a:t>Presented by</a:t>
            </a:r>
          </a:p>
          <a:p>
            <a:pPr rtl="0">
              <a:lnSpc>
                <a:spcPct val="90000"/>
              </a:lnSpc>
            </a:pPr>
            <a:r>
              <a:rPr lang="en-GB" sz="1500" dirty="0"/>
              <a:t>Dr Violeta Kapageorgiadou</a:t>
            </a:r>
          </a:p>
          <a:p>
            <a:pPr rtl="0">
              <a:lnSpc>
                <a:spcPct val="90000"/>
              </a:lnSpc>
            </a:pPr>
            <a:r>
              <a:rPr lang="en-GB" sz="1500" dirty="0"/>
              <a:t>Dr Clair Dempsey</a:t>
            </a:r>
          </a:p>
        </p:txBody>
      </p:sp>
      <p:grpSp>
        <p:nvGrpSpPr>
          <p:cNvPr id="4" name="Group 3">
            <a:extLst>
              <a:ext uri="{FF2B5EF4-FFF2-40B4-BE49-F238E27FC236}">
                <a16:creationId xmlns:a16="http://schemas.microsoft.com/office/drawing/2014/main" id="{4EA876FA-33D1-9588-8A2B-D3AACBB3AB72}"/>
              </a:ext>
              <a:ext uri="{C183D7F6-B498-43B3-948B-1728B52AA6E4}">
                <adec:decorative xmlns:adec="http://schemas.microsoft.com/office/drawing/2017/decorative" val="1"/>
              </a:ext>
            </a:extLst>
          </p:cNvPr>
          <p:cNvGrpSpPr/>
          <p:nvPr/>
        </p:nvGrpSpPr>
        <p:grpSpPr>
          <a:xfrm>
            <a:off x="2192129" y="6472607"/>
            <a:ext cx="7521344" cy="311642"/>
            <a:chOff x="2192129" y="6472607"/>
            <a:chExt cx="7521344" cy="311642"/>
          </a:xfrm>
        </p:grpSpPr>
        <p:grpSp>
          <p:nvGrpSpPr>
            <p:cNvPr id="5" name="Group 4">
              <a:extLst>
                <a:ext uri="{FF2B5EF4-FFF2-40B4-BE49-F238E27FC236}">
                  <a16:creationId xmlns:a16="http://schemas.microsoft.com/office/drawing/2014/main" id="{E3B99AC3-03BA-1007-F620-878AB5407BD1}"/>
                </a:ext>
              </a:extLst>
            </p:cNvPr>
            <p:cNvGrpSpPr/>
            <p:nvPr/>
          </p:nvGrpSpPr>
          <p:grpSpPr>
            <a:xfrm>
              <a:off x="3328222" y="6476336"/>
              <a:ext cx="6385251" cy="307913"/>
              <a:chOff x="2685674" y="6414989"/>
              <a:chExt cx="6322051" cy="381983"/>
            </a:xfrm>
          </p:grpSpPr>
          <p:sp>
            <p:nvSpPr>
              <p:cNvPr id="7" name="TextBox 6">
                <a:extLst>
                  <a:ext uri="{FF2B5EF4-FFF2-40B4-BE49-F238E27FC236}">
                    <a16:creationId xmlns:a16="http://schemas.microsoft.com/office/drawing/2014/main" id="{6D8FF692-0B85-FE7A-3463-8B860C4F3D1C}"/>
                  </a:ext>
                </a:extLst>
              </p:cNvPr>
              <p:cNvSpPr txBox="1"/>
              <p:nvPr/>
            </p:nvSpPr>
            <p:spPr>
              <a:xfrm>
                <a:off x="2685674" y="6414989"/>
                <a:ext cx="753544" cy="36933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8" name="TextBox 7">
                <a:extLst>
                  <a:ext uri="{FF2B5EF4-FFF2-40B4-BE49-F238E27FC236}">
                    <a16:creationId xmlns:a16="http://schemas.microsoft.com/office/drawing/2014/main" id="{7A870BB2-DEEA-71B0-A391-E513B48E42CC}"/>
                  </a:ext>
                </a:extLst>
              </p:cNvPr>
              <p:cNvSpPr txBox="1"/>
              <p:nvPr/>
            </p:nvSpPr>
            <p:spPr>
              <a:xfrm>
                <a:off x="3615016" y="6416678"/>
                <a:ext cx="753544" cy="369332"/>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9" name="TextBox 8">
                <a:extLst>
                  <a:ext uri="{FF2B5EF4-FFF2-40B4-BE49-F238E27FC236}">
                    <a16:creationId xmlns:a16="http://schemas.microsoft.com/office/drawing/2014/main" id="{62802137-C961-7668-963D-47C1FC870B97}"/>
                  </a:ext>
                </a:extLst>
              </p:cNvPr>
              <p:cNvSpPr txBox="1"/>
              <p:nvPr/>
            </p:nvSpPr>
            <p:spPr>
              <a:xfrm>
                <a:off x="4542849" y="6420577"/>
                <a:ext cx="753544" cy="36933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0" name="TextBox 9">
                <a:extLst>
                  <a:ext uri="{FF2B5EF4-FFF2-40B4-BE49-F238E27FC236}">
                    <a16:creationId xmlns:a16="http://schemas.microsoft.com/office/drawing/2014/main" id="{641E8B9B-D373-E2E5-A0B1-D2C3FB559A36}"/>
                  </a:ext>
                </a:extLst>
              </p:cNvPr>
              <p:cNvSpPr txBox="1"/>
              <p:nvPr/>
            </p:nvSpPr>
            <p:spPr>
              <a:xfrm>
                <a:off x="5470682" y="6420577"/>
                <a:ext cx="753544" cy="369332"/>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1" name="TextBox 10">
                <a:extLst>
                  <a:ext uri="{FF2B5EF4-FFF2-40B4-BE49-F238E27FC236}">
                    <a16:creationId xmlns:a16="http://schemas.microsoft.com/office/drawing/2014/main" id="{1B24DCBA-0D3A-E825-1C16-3201B355508C}"/>
                  </a:ext>
                </a:extLst>
              </p:cNvPr>
              <p:cNvSpPr txBox="1"/>
              <p:nvPr/>
            </p:nvSpPr>
            <p:spPr>
              <a:xfrm>
                <a:off x="6398515" y="6427640"/>
                <a:ext cx="753544" cy="369332"/>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3" name="TextBox 12">
                <a:extLst>
                  <a:ext uri="{FF2B5EF4-FFF2-40B4-BE49-F238E27FC236}">
                    <a16:creationId xmlns:a16="http://schemas.microsoft.com/office/drawing/2014/main" id="{7E2C2B35-B418-F137-6B34-5C67419C4375}"/>
                  </a:ext>
                </a:extLst>
              </p:cNvPr>
              <p:cNvSpPr txBox="1"/>
              <p:nvPr/>
            </p:nvSpPr>
            <p:spPr>
              <a:xfrm>
                <a:off x="7327856" y="6420577"/>
                <a:ext cx="753544" cy="3693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4" name="TextBox 13">
                <a:extLst>
                  <a:ext uri="{FF2B5EF4-FFF2-40B4-BE49-F238E27FC236}">
                    <a16:creationId xmlns:a16="http://schemas.microsoft.com/office/drawing/2014/main" id="{A782D223-8410-7046-6B68-B52B89D68622}"/>
                  </a:ext>
                </a:extLst>
              </p:cNvPr>
              <p:cNvSpPr txBox="1"/>
              <p:nvPr/>
            </p:nvSpPr>
            <p:spPr>
              <a:xfrm>
                <a:off x="8254181" y="6420577"/>
                <a:ext cx="753544" cy="369332"/>
              </a:xfrm>
              <a:prstGeom prst="rect">
                <a:avLst/>
              </a:prstGeom>
              <a:blipFill dpi="0" rotWithShape="1">
                <a:blip r:embed="rId9">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grpSp>
        <p:pic>
          <p:nvPicPr>
            <p:cNvPr id="6" name="Picture 5" descr="A logo with text on it&#10;&#10;Description automatically generated">
              <a:extLst>
                <a:ext uri="{FF2B5EF4-FFF2-40B4-BE49-F238E27FC236}">
                  <a16:creationId xmlns:a16="http://schemas.microsoft.com/office/drawing/2014/main" id="{9DF6DD55-F012-BC52-FEE5-63792C348F48}"/>
                </a:ext>
              </a:extLst>
            </p:cNvPr>
            <p:cNvPicPr>
              <a:picLocks noChangeAspect="1"/>
            </p:cNvPicPr>
            <p:nvPr/>
          </p:nvPicPr>
          <p:blipFill>
            <a:blip r:embed="rId10"/>
            <a:stretch>
              <a:fillRect/>
            </a:stretch>
          </p:blipFill>
          <p:spPr>
            <a:xfrm>
              <a:off x="2192129" y="6472607"/>
              <a:ext cx="959301" cy="300265"/>
            </a:xfrm>
            <a:prstGeom prst="rect">
              <a:avLst/>
            </a:prstGeom>
          </p:spPr>
        </p:pic>
      </p:grpSp>
    </p:spTree>
    <p:extLst>
      <p:ext uri="{BB962C8B-B14F-4D97-AF65-F5344CB8AC3E}">
        <p14:creationId xmlns:p14="http://schemas.microsoft.com/office/powerpoint/2010/main" val="752814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096F9D-60EA-197C-D7D7-CBA4DCE01223}"/>
              </a:ext>
              <a:ext uri="{C183D7F6-B498-43B3-948B-1728B52AA6E4}">
                <adec:decorative xmlns:adec="http://schemas.microsoft.com/office/drawing/2017/decorative" val="1"/>
              </a:ext>
            </a:extLst>
          </p:cNvPr>
          <p:cNvSpPr/>
          <p:nvPr/>
        </p:nvSpPr>
        <p:spPr>
          <a:xfrm>
            <a:off x="5702710" y="1691148"/>
            <a:ext cx="875071" cy="4129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8" name="Picture 7">
            <a:extLst>
              <a:ext uri="{FF2B5EF4-FFF2-40B4-BE49-F238E27FC236}">
                <a16:creationId xmlns:a16="http://schemas.microsoft.com/office/drawing/2014/main" id="{1BD15B51-AFF6-FAFF-5DB3-BC0D05B1BAA0}"/>
              </a:ext>
              <a:ext uri="{C183D7F6-B498-43B3-948B-1728B52AA6E4}">
                <adec:decorative xmlns:adec="http://schemas.microsoft.com/office/drawing/2017/decorative" val="1"/>
              </a:ext>
            </a:extLst>
          </p:cNvPr>
          <p:cNvPicPr>
            <a:picLocks noChangeAspect="1"/>
          </p:cNvPicPr>
          <p:nvPr/>
        </p:nvPicPr>
        <p:blipFill>
          <a:blip r:embed="rId2" cstate="screen">
            <a:duotone>
              <a:schemeClr val="accent4">
                <a:shade val="45000"/>
                <a:satMod val="135000"/>
              </a:schemeClr>
              <a:prstClr val="white"/>
            </a:duotone>
            <a:extLst>
              <a:ext uri="{28A0092B-C50C-407E-A947-70E740481C1C}">
                <a14:useLocalDpi xmlns:a14="http://schemas.microsoft.com/office/drawing/2010/main"/>
              </a:ext>
            </a:extLst>
          </a:blip>
          <a:srcRect l="11235"/>
          <a:stretch/>
        </p:blipFill>
        <p:spPr>
          <a:xfrm>
            <a:off x="6300023" y="1587062"/>
            <a:ext cx="5435600" cy="4505763"/>
          </a:xfrm>
          <a:prstGeom prst="rect">
            <a:avLst/>
          </a:prstGeom>
          <a:noFill/>
          <a:ln>
            <a:solidFill>
              <a:schemeClr val="accent2">
                <a:lumMod val="75000"/>
              </a:schemeClr>
            </a:solidFill>
          </a:ln>
        </p:spPr>
      </p:pic>
      <p:pic>
        <p:nvPicPr>
          <p:cNvPr id="7" name="Content Placeholder 6">
            <a:extLst>
              <a:ext uri="{FF2B5EF4-FFF2-40B4-BE49-F238E27FC236}">
                <a16:creationId xmlns:a16="http://schemas.microsoft.com/office/drawing/2014/main" id="{1520824F-A47F-99C2-AFA9-391877AD4C9A}"/>
              </a:ext>
              <a:ext uri="{C183D7F6-B498-43B3-948B-1728B52AA6E4}">
                <adec:decorative xmlns:adec="http://schemas.microsoft.com/office/drawing/2017/decorative" val="1"/>
              </a:ext>
            </a:extLst>
          </p:cNvPr>
          <p:cNvPicPr>
            <a:picLocks noGrp="1" noChangeAspect="1"/>
          </p:cNvPicPr>
          <p:nvPr>
            <p:ph sz="half" idx="1"/>
          </p:nvPr>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rcRect l="11235"/>
          <a:stretch/>
        </p:blipFill>
        <p:spPr>
          <a:xfrm>
            <a:off x="484178" y="1587062"/>
            <a:ext cx="5435600" cy="4505763"/>
          </a:xfrm>
          <a:prstGeom prst="rect">
            <a:avLst/>
          </a:prstGeom>
          <a:noFill/>
          <a:ln>
            <a:solidFill>
              <a:schemeClr val="accent5">
                <a:lumMod val="75000"/>
              </a:schemeClr>
            </a:solidFill>
          </a:ln>
        </p:spPr>
      </p:pic>
      <p:sp>
        <p:nvSpPr>
          <p:cNvPr id="9" name="Title 8">
            <a:extLst>
              <a:ext uri="{FF2B5EF4-FFF2-40B4-BE49-F238E27FC236}">
                <a16:creationId xmlns:a16="http://schemas.microsoft.com/office/drawing/2014/main" id="{9F4EF437-6A30-F56D-FAD9-392A336C6A7C}"/>
              </a:ext>
            </a:extLst>
          </p:cNvPr>
          <p:cNvSpPr txBox="1">
            <a:spLocks noGrp="1"/>
          </p:cNvSpPr>
          <p:nvPr>
            <p:ph type="title" idx="4294967295"/>
          </p:nvPr>
        </p:nvSpPr>
        <p:spPr>
          <a:xfrm>
            <a:off x="304799" y="196899"/>
            <a:ext cx="2949677"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mj-lt"/>
                <a:ea typeface="+mn-ea"/>
                <a:cs typeface="+mn-cs"/>
              </a:rPr>
              <a:t>Survey  Findings</a:t>
            </a:r>
          </a:p>
        </p:txBody>
      </p:sp>
      <p:grpSp>
        <p:nvGrpSpPr>
          <p:cNvPr id="14" name="Group 13">
            <a:extLst>
              <a:ext uri="{FF2B5EF4-FFF2-40B4-BE49-F238E27FC236}">
                <a16:creationId xmlns:a16="http://schemas.microsoft.com/office/drawing/2014/main" id="{176A50D1-504B-9C16-9AA7-09497A5762E3}"/>
              </a:ext>
              <a:ext uri="{C183D7F6-B498-43B3-948B-1728B52AA6E4}">
                <adec:decorative xmlns:adec="http://schemas.microsoft.com/office/drawing/2017/decorative" val="1"/>
              </a:ext>
            </a:extLst>
          </p:cNvPr>
          <p:cNvGrpSpPr/>
          <p:nvPr/>
        </p:nvGrpSpPr>
        <p:grpSpPr>
          <a:xfrm>
            <a:off x="2192129" y="6472607"/>
            <a:ext cx="7521344" cy="311642"/>
            <a:chOff x="2192129" y="6472607"/>
            <a:chExt cx="7521344" cy="311642"/>
          </a:xfrm>
        </p:grpSpPr>
        <p:grpSp>
          <p:nvGrpSpPr>
            <p:cNvPr id="15" name="Group 14">
              <a:extLst>
                <a:ext uri="{FF2B5EF4-FFF2-40B4-BE49-F238E27FC236}">
                  <a16:creationId xmlns:a16="http://schemas.microsoft.com/office/drawing/2014/main" id="{1E32639F-C0D4-4CAA-0C2B-D470DB5CA38D}"/>
                </a:ext>
              </a:extLst>
            </p:cNvPr>
            <p:cNvGrpSpPr/>
            <p:nvPr/>
          </p:nvGrpSpPr>
          <p:grpSpPr>
            <a:xfrm>
              <a:off x="3328222" y="6476336"/>
              <a:ext cx="6385251" cy="307913"/>
              <a:chOff x="2685674" y="6414989"/>
              <a:chExt cx="6322051" cy="381983"/>
            </a:xfrm>
          </p:grpSpPr>
          <p:sp>
            <p:nvSpPr>
              <p:cNvPr id="17" name="TextBox 16">
                <a:extLst>
                  <a:ext uri="{FF2B5EF4-FFF2-40B4-BE49-F238E27FC236}">
                    <a16:creationId xmlns:a16="http://schemas.microsoft.com/office/drawing/2014/main" id="{7F608209-4141-2BAA-0BB1-FEA726A6150A}"/>
                  </a:ext>
                </a:extLst>
              </p:cNvPr>
              <p:cNvSpPr txBox="1"/>
              <p:nvPr/>
            </p:nvSpPr>
            <p:spPr>
              <a:xfrm>
                <a:off x="2685674" y="6414989"/>
                <a:ext cx="753544" cy="369333"/>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8" name="TextBox 17">
                <a:extLst>
                  <a:ext uri="{FF2B5EF4-FFF2-40B4-BE49-F238E27FC236}">
                    <a16:creationId xmlns:a16="http://schemas.microsoft.com/office/drawing/2014/main" id="{003032DB-70E9-5A84-2A96-F3126EFB1518}"/>
                  </a:ext>
                </a:extLst>
              </p:cNvPr>
              <p:cNvSpPr txBox="1"/>
              <p:nvPr/>
            </p:nvSpPr>
            <p:spPr>
              <a:xfrm>
                <a:off x="3615016" y="6416678"/>
                <a:ext cx="753544" cy="36933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9" name="TextBox 18">
                <a:extLst>
                  <a:ext uri="{FF2B5EF4-FFF2-40B4-BE49-F238E27FC236}">
                    <a16:creationId xmlns:a16="http://schemas.microsoft.com/office/drawing/2014/main" id="{D982B7B3-13F8-F367-ECA7-804FB8C27DA5}"/>
                  </a:ext>
                </a:extLst>
              </p:cNvPr>
              <p:cNvSpPr txBox="1"/>
              <p:nvPr/>
            </p:nvSpPr>
            <p:spPr>
              <a:xfrm>
                <a:off x="4542849" y="6420577"/>
                <a:ext cx="753544" cy="369332"/>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0" name="TextBox 19">
                <a:extLst>
                  <a:ext uri="{FF2B5EF4-FFF2-40B4-BE49-F238E27FC236}">
                    <a16:creationId xmlns:a16="http://schemas.microsoft.com/office/drawing/2014/main" id="{ADA39B31-5276-E136-3244-1078E4530E49}"/>
                  </a:ext>
                </a:extLst>
              </p:cNvPr>
              <p:cNvSpPr txBox="1"/>
              <p:nvPr/>
            </p:nvSpPr>
            <p:spPr>
              <a:xfrm>
                <a:off x="5470682" y="6420577"/>
                <a:ext cx="753544" cy="369332"/>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1" name="TextBox 20">
                <a:extLst>
                  <a:ext uri="{FF2B5EF4-FFF2-40B4-BE49-F238E27FC236}">
                    <a16:creationId xmlns:a16="http://schemas.microsoft.com/office/drawing/2014/main" id="{57265134-E8C5-6B75-1492-00DC1A2DA873}"/>
                  </a:ext>
                </a:extLst>
              </p:cNvPr>
              <p:cNvSpPr txBox="1"/>
              <p:nvPr/>
            </p:nvSpPr>
            <p:spPr>
              <a:xfrm>
                <a:off x="6398515" y="6427640"/>
                <a:ext cx="753544" cy="3693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2" name="TextBox 21">
                <a:extLst>
                  <a:ext uri="{FF2B5EF4-FFF2-40B4-BE49-F238E27FC236}">
                    <a16:creationId xmlns:a16="http://schemas.microsoft.com/office/drawing/2014/main" id="{7EE26C08-5FA9-70DD-7BE6-638709E5BF60}"/>
                  </a:ext>
                </a:extLst>
              </p:cNvPr>
              <p:cNvSpPr txBox="1"/>
              <p:nvPr/>
            </p:nvSpPr>
            <p:spPr>
              <a:xfrm>
                <a:off x="7327856" y="6420577"/>
                <a:ext cx="753544" cy="369332"/>
              </a:xfrm>
              <a:prstGeom prst="rect">
                <a:avLst/>
              </a:prstGeom>
              <a:blipFill dpi="0" rotWithShape="1">
                <a:blip r:embed="rId9">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3" name="TextBox 22">
                <a:extLst>
                  <a:ext uri="{FF2B5EF4-FFF2-40B4-BE49-F238E27FC236}">
                    <a16:creationId xmlns:a16="http://schemas.microsoft.com/office/drawing/2014/main" id="{47970701-0C09-BBB2-799B-20896A48958A}"/>
                  </a:ext>
                </a:extLst>
              </p:cNvPr>
              <p:cNvSpPr txBox="1"/>
              <p:nvPr/>
            </p:nvSpPr>
            <p:spPr>
              <a:xfrm>
                <a:off x="8254181" y="6420577"/>
                <a:ext cx="753544" cy="369332"/>
              </a:xfrm>
              <a:prstGeom prst="rect">
                <a:avLst/>
              </a:prstGeom>
              <a:blipFill dpi="0" rotWithShape="1">
                <a:blip r:embed="rId10">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grpSp>
        <p:pic>
          <p:nvPicPr>
            <p:cNvPr id="16" name="Picture 15" descr="A logo with text on it&#10;&#10;Description automatically generated">
              <a:extLst>
                <a:ext uri="{FF2B5EF4-FFF2-40B4-BE49-F238E27FC236}">
                  <a16:creationId xmlns:a16="http://schemas.microsoft.com/office/drawing/2014/main" id="{03727DAC-2DA5-4851-F24B-24A75484EE07}"/>
                </a:ext>
              </a:extLst>
            </p:cNvPr>
            <p:cNvPicPr>
              <a:picLocks noChangeAspect="1"/>
            </p:cNvPicPr>
            <p:nvPr/>
          </p:nvPicPr>
          <p:blipFill>
            <a:blip r:embed="rId11"/>
            <a:stretch>
              <a:fillRect/>
            </a:stretch>
          </p:blipFill>
          <p:spPr>
            <a:xfrm>
              <a:off x="2192129" y="6472607"/>
              <a:ext cx="959301" cy="300265"/>
            </a:xfrm>
            <a:prstGeom prst="rect">
              <a:avLst/>
            </a:prstGeom>
          </p:spPr>
        </p:pic>
      </p:grpSp>
    </p:spTree>
    <p:extLst>
      <p:ext uri="{BB962C8B-B14F-4D97-AF65-F5344CB8AC3E}">
        <p14:creationId xmlns:p14="http://schemas.microsoft.com/office/powerpoint/2010/main" val="27738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805C553-4050-810F-82DC-7EA0A8720439}"/>
              </a:ext>
            </a:extLst>
          </p:cNvPr>
          <p:cNvSpPr txBox="1">
            <a:spLocks noGrp="1"/>
          </p:cNvSpPr>
          <p:nvPr>
            <p:ph type="title" idx="4294967295"/>
          </p:nvPr>
        </p:nvSpPr>
        <p:spPr>
          <a:xfrm>
            <a:off x="543586" y="773132"/>
            <a:ext cx="11097551" cy="7879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lang="en-GB" sz="4800" kern="1200" dirty="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Attitudes towards Forensic Science &amp; Scientists</a:t>
            </a:r>
          </a:p>
        </p:txBody>
      </p:sp>
      <p:sp>
        <p:nvSpPr>
          <p:cNvPr id="14" name="TextBox 13">
            <a:extLst>
              <a:ext uri="{FF2B5EF4-FFF2-40B4-BE49-F238E27FC236}">
                <a16:creationId xmlns:a16="http://schemas.microsoft.com/office/drawing/2014/main" id="{4A3A04B8-4BB6-B37A-94CD-4DBDD2E075A3}"/>
              </a:ext>
            </a:extLst>
          </p:cNvPr>
          <p:cNvSpPr txBox="1"/>
          <p:nvPr/>
        </p:nvSpPr>
        <p:spPr>
          <a:xfrm>
            <a:off x="304799" y="196899"/>
            <a:ext cx="2949677" cy="461665"/>
          </a:xfrm>
          <a:prstGeom prst="rect">
            <a:avLst/>
          </a:prstGeom>
          <a:noFill/>
        </p:spPr>
        <p:txBody>
          <a:bodyPr wrap="square" rtlCol="0">
            <a:spAutoFit/>
          </a:bodyPr>
          <a:lstStyle/>
          <a:p>
            <a:r>
              <a:rPr lang="en-GB" sz="2400" dirty="0">
                <a:latin typeface="+mj-lt"/>
              </a:rPr>
              <a:t>Survey Findings</a:t>
            </a:r>
          </a:p>
        </p:txBody>
      </p:sp>
      <p:sp>
        <p:nvSpPr>
          <p:cNvPr id="15" name="TextBox 14">
            <a:extLst>
              <a:ext uri="{FF2B5EF4-FFF2-40B4-BE49-F238E27FC236}">
                <a16:creationId xmlns:a16="http://schemas.microsoft.com/office/drawing/2014/main" id="{21E3D5B5-34A6-C81D-4D48-B23C46113B89}"/>
              </a:ext>
            </a:extLst>
          </p:cNvPr>
          <p:cNvSpPr txBox="1"/>
          <p:nvPr/>
        </p:nvSpPr>
        <p:spPr>
          <a:xfrm>
            <a:off x="919199" y="1797989"/>
            <a:ext cx="7125575" cy="1754326"/>
          </a:xfrm>
          <a:prstGeom prst="rect">
            <a:avLst/>
          </a:prstGeom>
          <a:noFill/>
        </p:spPr>
        <p:txBody>
          <a:bodyPr wrap="square" rtlCol="0">
            <a:spAutoFit/>
          </a:bodyPr>
          <a:lstStyle/>
          <a:p>
            <a:r>
              <a:rPr lang="en-GB" dirty="0">
                <a:ln w="0"/>
                <a:solidFill>
                  <a:schemeClr val="accent1"/>
                </a:solidFill>
                <a:effectLst>
                  <a:outerShdw blurRad="38100" dist="25400" dir="5400000" algn="ctr" rotWithShape="0">
                    <a:srgbClr val="6E747A">
                      <a:alpha val="43000"/>
                    </a:srgbClr>
                  </a:outerShdw>
                </a:effectLst>
              </a:rPr>
              <a:t>Forensic science: </a:t>
            </a:r>
          </a:p>
          <a:p>
            <a:pPr marL="285750" indent="-285750">
              <a:buFont typeface="Arial" panose="020B0604020202020204" pitchFamily="34" charset="0"/>
              <a:buChar char="•"/>
            </a:pPr>
            <a:r>
              <a:rPr lang="en-GB" dirty="0"/>
              <a:t>Reliable</a:t>
            </a:r>
          </a:p>
          <a:p>
            <a:pPr marL="285750" indent="-285750">
              <a:buFont typeface="Arial" panose="020B0604020202020204" pitchFamily="34" charset="0"/>
              <a:buChar char="•"/>
            </a:pPr>
            <a:r>
              <a:rPr lang="en-GB" dirty="0"/>
              <a:t>P</a:t>
            </a:r>
            <a:r>
              <a:rPr lang="en-GB" sz="1800" dirty="0"/>
              <a:t>rovides impartial evidence</a:t>
            </a:r>
            <a:endParaRPr lang="en-GB" sz="1800" dirty="0">
              <a:solidFill>
                <a:schemeClr val="accent5">
                  <a:lumMod val="60000"/>
                  <a:lumOff val="40000"/>
                </a:schemeClr>
              </a:solidFill>
            </a:endParaRPr>
          </a:p>
          <a:p>
            <a:pPr marL="285750" indent="-285750">
              <a:buFont typeface="Arial" panose="020B0604020202020204" pitchFamily="34" charset="0"/>
              <a:buChar char="•"/>
            </a:pPr>
            <a:r>
              <a:rPr lang="en-GB" dirty="0"/>
              <a:t>P</a:t>
            </a:r>
            <a:r>
              <a:rPr lang="en-GB" sz="1800" dirty="0"/>
              <a:t>rovides robust corroborating evidence</a:t>
            </a:r>
            <a:endParaRPr lang="en-GB" dirty="0">
              <a:solidFill>
                <a:schemeClr val="accent5">
                  <a:lumMod val="60000"/>
                  <a:lumOff val="40000"/>
                </a:schemeClr>
              </a:solidFill>
            </a:endParaRPr>
          </a:p>
          <a:p>
            <a:pPr marL="285750" indent="-285750">
              <a:buFont typeface="Arial" panose="020B0604020202020204" pitchFamily="34" charset="0"/>
              <a:buChar char="•"/>
            </a:pPr>
            <a:r>
              <a:rPr lang="en-GB" sz="1800" dirty="0"/>
              <a:t>The benefits of forensic science are greater than potential damage</a:t>
            </a:r>
          </a:p>
          <a:p>
            <a:pPr marL="285750" indent="-285750">
              <a:buFont typeface="Arial" panose="020B0604020202020204" pitchFamily="34" charset="0"/>
              <a:buChar char="•"/>
            </a:pPr>
            <a:r>
              <a:rPr lang="en-GB" sz="1800" dirty="0"/>
              <a:t>Forensic science improves the criminal justice</a:t>
            </a:r>
            <a:endParaRPr lang="en-GB" dirty="0">
              <a:solidFill>
                <a:schemeClr val="accent5">
                  <a:lumMod val="60000"/>
                  <a:lumOff val="40000"/>
                </a:schemeClr>
              </a:solidFill>
            </a:endParaRPr>
          </a:p>
        </p:txBody>
      </p:sp>
      <p:sp>
        <p:nvSpPr>
          <p:cNvPr id="16" name="Oval 15">
            <a:extLst>
              <a:ext uri="{FF2B5EF4-FFF2-40B4-BE49-F238E27FC236}">
                <a16:creationId xmlns:a16="http://schemas.microsoft.com/office/drawing/2014/main" id="{2290627A-E1C6-7E82-3888-B829DC85344C}"/>
              </a:ext>
            </a:extLst>
          </p:cNvPr>
          <p:cNvSpPr/>
          <p:nvPr/>
        </p:nvSpPr>
        <p:spPr>
          <a:xfrm>
            <a:off x="9340645" y="1439437"/>
            <a:ext cx="1741846" cy="1368961"/>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GB" sz="3200" dirty="0">
                <a:latin typeface="Poppins" panose="00000500000000000000" pitchFamily="2" charset="0"/>
                <a:cs typeface="Poppins" panose="00000500000000000000" pitchFamily="2" charset="0"/>
              </a:rPr>
              <a:t>4.42</a:t>
            </a:r>
          </a:p>
        </p:txBody>
      </p:sp>
      <p:sp>
        <p:nvSpPr>
          <p:cNvPr id="17" name="Rectangle 16">
            <a:extLst>
              <a:ext uri="{FF2B5EF4-FFF2-40B4-BE49-F238E27FC236}">
                <a16:creationId xmlns:a16="http://schemas.microsoft.com/office/drawing/2014/main" id="{F3BF487C-7925-3407-0DBC-4F7EEA0B74D9}"/>
              </a:ext>
            </a:extLst>
          </p:cNvPr>
          <p:cNvSpPr/>
          <p:nvPr/>
        </p:nvSpPr>
        <p:spPr>
          <a:xfrm>
            <a:off x="9008548" y="3268636"/>
            <a:ext cx="2667215" cy="495218"/>
          </a:xfrm>
          <a:prstGeom prst="rect">
            <a:avLst/>
          </a:prstGeom>
          <a:noFill/>
          <a:ln>
            <a:noFill/>
          </a:ln>
        </p:spPr>
        <p:style>
          <a:lnRef idx="0">
            <a:scrgbClr r="0" g="0" b="0"/>
          </a:lnRef>
          <a:fillRef idx="0">
            <a:scrgbClr r="0" g="0" b="0"/>
          </a:fillRef>
          <a:effectRef idx="0">
            <a:scrgbClr r="0" g="0" b="0"/>
          </a:effectRef>
          <a:fontRef idx="minor">
            <a:schemeClr val="accent5"/>
          </a:fontRef>
        </p:style>
        <p:txBody>
          <a:bodyPr rtlCol="0" anchor="ctr"/>
          <a:lstStyle/>
          <a:p>
            <a:pPr algn="ctr"/>
            <a:r>
              <a:rPr lang="en-GB" sz="1600" dirty="0">
                <a:solidFill>
                  <a:schemeClr val="tx1">
                    <a:lumMod val="75000"/>
                  </a:schemeClr>
                </a:solidFill>
                <a:latin typeface="Poppins" panose="00000500000000000000" pitchFamily="2" charset="0"/>
                <a:cs typeface="Poppins" panose="00000500000000000000" pitchFamily="2" charset="0"/>
              </a:rPr>
              <a:t>4 = somewhat agree</a:t>
            </a:r>
          </a:p>
          <a:p>
            <a:pPr algn="ctr"/>
            <a:r>
              <a:rPr lang="en-GB" sz="1600" dirty="0">
                <a:solidFill>
                  <a:schemeClr val="tx1">
                    <a:lumMod val="75000"/>
                  </a:schemeClr>
                </a:solidFill>
                <a:latin typeface="Poppins" panose="00000500000000000000" pitchFamily="2" charset="0"/>
                <a:cs typeface="Poppins" panose="00000500000000000000" pitchFamily="2" charset="0"/>
              </a:rPr>
              <a:t>5 = strongly agree</a:t>
            </a:r>
          </a:p>
        </p:txBody>
      </p:sp>
      <p:sp>
        <p:nvSpPr>
          <p:cNvPr id="18" name="TextBox 17">
            <a:extLst>
              <a:ext uri="{FF2B5EF4-FFF2-40B4-BE49-F238E27FC236}">
                <a16:creationId xmlns:a16="http://schemas.microsoft.com/office/drawing/2014/main" id="{F86791C4-399B-F9E6-F0F9-15E284730281}"/>
              </a:ext>
            </a:extLst>
          </p:cNvPr>
          <p:cNvSpPr txBox="1"/>
          <p:nvPr/>
        </p:nvSpPr>
        <p:spPr>
          <a:xfrm>
            <a:off x="911658" y="3873909"/>
            <a:ext cx="6781446" cy="2031325"/>
          </a:xfrm>
          <a:prstGeom prst="rect">
            <a:avLst/>
          </a:prstGeom>
          <a:noFill/>
        </p:spPr>
        <p:txBody>
          <a:bodyPr wrap="square" rtlCol="0">
            <a:spAutoFit/>
          </a:bodyPr>
          <a:lstStyle/>
          <a:p>
            <a:r>
              <a:rPr lang="en-GB" dirty="0">
                <a:solidFill>
                  <a:schemeClr val="accent6"/>
                </a:solidFill>
              </a:rPr>
              <a:t>Forensic Scientists expertise:</a:t>
            </a:r>
          </a:p>
          <a:p>
            <a:pPr marL="285750" indent="-285750">
              <a:buFont typeface="Arial" panose="020B0604020202020204" pitchFamily="34" charset="0"/>
              <a:buChar char="•"/>
            </a:pPr>
            <a:r>
              <a:rPr lang="en-US" dirty="0"/>
              <a:t>H</a:t>
            </a:r>
            <a:r>
              <a:rPr lang="en-US" sz="1800" dirty="0"/>
              <a:t>ave expertise in their particular topic</a:t>
            </a:r>
          </a:p>
          <a:p>
            <a:pPr marL="285750" indent="-285750">
              <a:buFont typeface="Arial" panose="020B0604020202020204" pitchFamily="34" charset="0"/>
              <a:buChar char="•"/>
            </a:pPr>
            <a:r>
              <a:rPr lang="en-US" dirty="0"/>
              <a:t>Q</a:t>
            </a:r>
            <a:r>
              <a:rPr lang="en-US" sz="1800" dirty="0"/>
              <a:t>ualified professionally</a:t>
            </a:r>
            <a:endParaRPr lang="en-GB" sz="1800" dirty="0"/>
          </a:p>
          <a:p>
            <a:pPr marL="285750" indent="-285750">
              <a:buFont typeface="Arial" panose="020B0604020202020204" pitchFamily="34" charset="0"/>
              <a:buChar char="•"/>
            </a:pPr>
            <a:r>
              <a:rPr lang="en-US" dirty="0"/>
              <a:t>D</a:t>
            </a:r>
            <a:r>
              <a:rPr lang="en-US" sz="1800" dirty="0"/>
              <a:t>o not stop striving for more knowledge</a:t>
            </a:r>
          </a:p>
          <a:p>
            <a:pPr marL="285750" indent="-285750">
              <a:buFont typeface="Arial" panose="020B0604020202020204" pitchFamily="34" charset="0"/>
              <a:buChar char="•"/>
            </a:pPr>
            <a:r>
              <a:rPr lang="en-US" dirty="0"/>
              <a:t>G</a:t>
            </a:r>
            <a:r>
              <a:rPr lang="en-US" sz="1800" dirty="0"/>
              <a:t>ive their expert opinion</a:t>
            </a:r>
            <a:endParaRPr lang="en-GB" dirty="0"/>
          </a:p>
          <a:p>
            <a:pPr marL="285750" indent="-285750">
              <a:buFont typeface="Arial" panose="020B0604020202020204" pitchFamily="34" charset="0"/>
              <a:buChar char="•"/>
            </a:pPr>
            <a:r>
              <a:rPr lang="en-US" dirty="0"/>
              <a:t>D</a:t>
            </a:r>
            <a:r>
              <a:rPr lang="en-US" sz="1800" dirty="0"/>
              <a:t>o not deal with matters outside of their area of expertise</a:t>
            </a:r>
            <a:endParaRPr lang="en-GB" sz="1800" dirty="0"/>
          </a:p>
          <a:p>
            <a:pPr marL="285750" indent="-285750">
              <a:buFont typeface="Arial" panose="020B0604020202020204" pitchFamily="34" charset="0"/>
              <a:buChar char="•"/>
            </a:pPr>
            <a:r>
              <a:rPr lang="en-US" sz="1800" dirty="0"/>
              <a:t>Forensic scientists are competent</a:t>
            </a:r>
            <a:endParaRPr lang="en-GB" dirty="0"/>
          </a:p>
        </p:txBody>
      </p:sp>
      <p:sp>
        <p:nvSpPr>
          <p:cNvPr id="19" name="Oval 18">
            <a:extLst>
              <a:ext uri="{FF2B5EF4-FFF2-40B4-BE49-F238E27FC236}">
                <a16:creationId xmlns:a16="http://schemas.microsoft.com/office/drawing/2014/main" id="{67CE4722-665D-816D-8D6E-137D1630D86B}"/>
              </a:ext>
            </a:extLst>
          </p:cNvPr>
          <p:cNvSpPr/>
          <p:nvPr/>
        </p:nvSpPr>
        <p:spPr>
          <a:xfrm>
            <a:off x="9342395" y="4251998"/>
            <a:ext cx="1861676" cy="1455802"/>
          </a:xfrm>
          <a:prstGeom prst="ellipse">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en-GB" sz="3200" dirty="0">
                <a:latin typeface="Poppins" panose="00000500000000000000" pitchFamily="2" charset="0"/>
                <a:cs typeface="Poppins" panose="00000500000000000000" pitchFamily="2" charset="0"/>
              </a:rPr>
              <a:t>4.37</a:t>
            </a:r>
          </a:p>
        </p:txBody>
      </p:sp>
      <p:sp>
        <p:nvSpPr>
          <p:cNvPr id="21" name="TextBox 20">
            <a:extLst>
              <a:ext uri="{FF2B5EF4-FFF2-40B4-BE49-F238E27FC236}">
                <a16:creationId xmlns:a16="http://schemas.microsoft.com/office/drawing/2014/main" id="{46EB3AA4-3AA2-6DFE-E2ED-1102ADAB5597}"/>
              </a:ext>
            </a:extLst>
          </p:cNvPr>
          <p:cNvSpPr txBox="1"/>
          <p:nvPr/>
        </p:nvSpPr>
        <p:spPr>
          <a:xfrm>
            <a:off x="3751774" y="6105350"/>
            <a:ext cx="7086753" cy="288028"/>
          </a:xfrm>
          <a:prstGeom prst="rect">
            <a:avLst/>
          </a:prstGeom>
          <a:noFill/>
        </p:spPr>
        <p:txBody>
          <a:bodyPr wrap="square">
            <a:spAutoFit/>
          </a:bodyPr>
          <a:lstStyle/>
          <a:p>
            <a:pPr>
              <a:lnSpc>
                <a:spcPct val="90000"/>
              </a:lnSpc>
              <a:spcAft>
                <a:spcPts val="600"/>
              </a:spcAft>
            </a:pPr>
            <a:r>
              <a:rPr lang="en-US" sz="1400" dirty="0">
                <a:latin typeface="Poppins" panose="00000500000000000000" pitchFamily="2" charset="0"/>
                <a:cs typeface="Poppins" panose="00000500000000000000" pitchFamily="2" charset="0"/>
              </a:rPr>
              <a:t>* Scores on all items collapsed into single score.  Possible range 1.00 – 5.00</a:t>
            </a:r>
          </a:p>
        </p:txBody>
      </p:sp>
      <p:grpSp>
        <p:nvGrpSpPr>
          <p:cNvPr id="11" name="Group 10">
            <a:extLst>
              <a:ext uri="{FF2B5EF4-FFF2-40B4-BE49-F238E27FC236}">
                <a16:creationId xmlns:a16="http://schemas.microsoft.com/office/drawing/2014/main" id="{1EE64AAB-7C05-0BFC-F86D-211D53589208}"/>
              </a:ext>
              <a:ext uri="{C183D7F6-B498-43B3-948B-1728B52AA6E4}">
                <adec:decorative xmlns:adec="http://schemas.microsoft.com/office/drawing/2017/decorative" val="1"/>
              </a:ext>
            </a:extLst>
          </p:cNvPr>
          <p:cNvGrpSpPr/>
          <p:nvPr/>
        </p:nvGrpSpPr>
        <p:grpSpPr>
          <a:xfrm>
            <a:off x="2192129" y="6472607"/>
            <a:ext cx="7521344" cy="311642"/>
            <a:chOff x="2192129" y="6472607"/>
            <a:chExt cx="7521344" cy="311642"/>
          </a:xfrm>
        </p:grpSpPr>
        <p:grpSp>
          <p:nvGrpSpPr>
            <p:cNvPr id="12" name="Group 11">
              <a:extLst>
                <a:ext uri="{FF2B5EF4-FFF2-40B4-BE49-F238E27FC236}">
                  <a16:creationId xmlns:a16="http://schemas.microsoft.com/office/drawing/2014/main" id="{7C65E9EF-D403-4BB7-18B8-8E7022BE3537}"/>
                </a:ext>
              </a:extLst>
            </p:cNvPr>
            <p:cNvGrpSpPr/>
            <p:nvPr/>
          </p:nvGrpSpPr>
          <p:grpSpPr>
            <a:xfrm>
              <a:off x="3328222" y="6476336"/>
              <a:ext cx="6385251" cy="307913"/>
              <a:chOff x="2685674" y="6414989"/>
              <a:chExt cx="6322051" cy="381983"/>
            </a:xfrm>
          </p:grpSpPr>
          <p:sp>
            <p:nvSpPr>
              <p:cNvPr id="22" name="TextBox 21">
                <a:extLst>
                  <a:ext uri="{FF2B5EF4-FFF2-40B4-BE49-F238E27FC236}">
                    <a16:creationId xmlns:a16="http://schemas.microsoft.com/office/drawing/2014/main" id="{82E5B845-0CAB-B65D-BBAD-A4E600C805AB}"/>
                  </a:ext>
                </a:extLst>
              </p:cNvPr>
              <p:cNvSpPr txBox="1"/>
              <p:nvPr/>
            </p:nvSpPr>
            <p:spPr>
              <a:xfrm>
                <a:off x="2685674" y="6414989"/>
                <a:ext cx="753544" cy="369333"/>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3" name="TextBox 22">
                <a:extLst>
                  <a:ext uri="{FF2B5EF4-FFF2-40B4-BE49-F238E27FC236}">
                    <a16:creationId xmlns:a16="http://schemas.microsoft.com/office/drawing/2014/main" id="{CDA45AD5-C575-51F9-49B2-FEA4E776CDCE}"/>
                  </a:ext>
                </a:extLst>
              </p:cNvPr>
              <p:cNvSpPr txBox="1"/>
              <p:nvPr/>
            </p:nvSpPr>
            <p:spPr>
              <a:xfrm>
                <a:off x="3615016" y="6416678"/>
                <a:ext cx="753544" cy="369332"/>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4" name="TextBox 23">
                <a:extLst>
                  <a:ext uri="{FF2B5EF4-FFF2-40B4-BE49-F238E27FC236}">
                    <a16:creationId xmlns:a16="http://schemas.microsoft.com/office/drawing/2014/main" id="{DFD77B3B-2CFD-BC11-49D4-908A5179A359}"/>
                  </a:ext>
                </a:extLst>
              </p:cNvPr>
              <p:cNvSpPr txBox="1"/>
              <p:nvPr/>
            </p:nvSpPr>
            <p:spPr>
              <a:xfrm>
                <a:off x="4542849" y="6420577"/>
                <a:ext cx="753544" cy="369332"/>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5" name="TextBox 24">
                <a:extLst>
                  <a:ext uri="{FF2B5EF4-FFF2-40B4-BE49-F238E27FC236}">
                    <a16:creationId xmlns:a16="http://schemas.microsoft.com/office/drawing/2014/main" id="{D3564423-F7A9-F3B7-80C1-7367E7D79622}"/>
                  </a:ext>
                </a:extLst>
              </p:cNvPr>
              <p:cNvSpPr txBox="1"/>
              <p:nvPr/>
            </p:nvSpPr>
            <p:spPr>
              <a:xfrm>
                <a:off x="5470682" y="6420577"/>
                <a:ext cx="753544" cy="36933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6" name="TextBox 25">
                <a:extLst>
                  <a:ext uri="{FF2B5EF4-FFF2-40B4-BE49-F238E27FC236}">
                    <a16:creationId xmlns:a16="http://schemas.microsoft.com/office/drawing/2014/main" id="{9A65CE22-B808-E39E-258C-91EA95EF95DB}"/>
                  </a:ext>
                </a:extLst>
              </p:cNvPr>
              <p:cNvSpPr txBox="1"/>
              <p:nvPr/>
            </p:nvSpPr>
            <p:spPr>
              <a:xfrm>
                <a:off x="6398515" y="6427640"/>
                <a:ext cx="753544" cy="369332"/>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7" name="TextBox 26">
                <a:extLst>
                  <a:ext uri="{FF2B5EF4-FFF2-40B4-BE49-F238E27FC236}">
                    <a16:creationId xmlns:a16="http://schemas.microsoft.com/office/drawing/2014/main" id="{2FE5CC06-2CAC-8664-F7FC-1CDF2CBEE9E7}"/>
                  </a:ext>
                </a:extLst>
              </p:cNvPr>
              <p:cNvSpPr txBox="1"/>
              <p:nvPr/>
            </p:nvSpPr>
            <p:spPr>
              <a:xfrm>
                <a:off x="7327856" y="6420577"/>
                <a:ext cx="753544" cy="369332"/>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8" name="TextBox 27">
                <a:extLst>
                  <a:ext uri="{FF2B5EF4-FFF2-40B4-BE49-F238E27FC236}">
                    <a16:creationId xmlns:a16="http://schemas.microsoft.com/office/drawing/2014/main" id="{FE81B2C6-F6C0-5D23-2BA6-3E4FD601BD64}"/>
                  </a:ext>
                </a:extLst>
              </p:cNvPr>
              <p:cNvSpPr txBox="1"/>
              <p:nvPr/>
            </p:nvSpPr>
            <p:spPr>
              <a:xfrm>
                <a:off x="8254181" y="6420577"/>
                <a:ext cx="753544" cy="3693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grpSp>
        <p:pic>
          <p:nvPicPr>
            <p:cNvPr id="20" name="Picture 19" descr="A logo with text on it&#10;&#10;Description automatically generated">
              <a:extLst>
                <a:ext uri="{FF2B5EF4-FFF2-40B4-BE49-F238E27FC236}">
                  <a16:creationId xmlns:a16="http://schemas.microsoft.com/office/drawing/2014/main" id="{56484746-0CC7-4484-8866-A9C6DF16641C}"/>
                </a:ext>
              </a:extLst>
            </p:cNvPr>
            <p:cNvPicPr>
              <a:picLocks noChangeAspect="1"/>
            </p:cNvPicPr>
            <p:nvPr/>
          </p:nvPicPr>
          <p:blipFill>
            <a:blip r:embed="rId9"/>
            <a:stretch>
              <a:fillRect/>
            </a:stretch>
          </p:blipFill>
          <p:spPr>
            <a:xfrm>
              <a:off x="2192129" y="6472607"/>
              <a:ext cx="959301" cy="300265"/>
            </a:xfrm>
            <a:prstGeom prst="rect">
              <a:avLst/>
            </a:prstGeom>
          </p:spPr>
        </p:pic>
      </p:grpSp>
    </p:spTree>
    <p:extLst>
      <p:ext uri="{BB962C8B-B14F-4D97-AF65-F5344CB8AC3E}">
        <p14:creationId xmlns:p14="http://schemas.microsoft.com/office/powerpoint/2010/main" val="1971825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1A150BE-B9BD-11EF-8013-6CC526C7A901}"/>
              </a:ext>
            </a:extLst>
          </p:cNvPr>
          <p:cNvSpPr txBox="1">
            <a:spLocks noGrp="1"/>
          </p:cNvSpPr>
          <p:nvPr>
            <p:ph type="title" idx="4294967295"/>
          </p:nvPr>
        </p:nvSpPr>
        <p:spPr>
          <a:xfrm>
            <a:off x="543586" y="773132"/>
            <a:ext cx="11097551" cy="7312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lang="en-GB" sz="4800" kern="1200" dirty="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mj-lt"/>
                <a:ea typeface="+mj-ea"/>
                <a:cs typeface="+mj-cs"/>
              </a:rPr>
              <a:t>Forensic Scientists’ Transparency &amp; Communication</a:t>
            </a:r>
          </a:p>
        </p:txBody>
      </p:sp>
      <p:sp>
        <p:nvSpPr>
          <p:cNvPr id="6" name="TextBox 5">
            <a:extLst>
              <a:ext uri="{FF2B5EF4-FFF2-40B4-BE49-F238E27FC236}">
                <a16:creationId xmlns:a16="http://schemas.microsoft.com/office/drawing/2014/main" id="{F710117B-C7E6-AB49-8725-F73F7AA602A3}"/>
              </a:ext>
            </a:extLst>
          </p:cNvPr>
          <p:cNvSpPr txBox="1"/>
          <p:nvPr/>
        </p:nvSpPr>
        <p:spPr>
          <a:xfrm>
            <a:off x="304799" y="196899"/>
            <a:ext cx="2949677" cy="461665"/>
          </a:xfrm>
          <a:prstGeom prst="rect">
            <a:avLst/>
          </a:prstGeom>
          <a:noFill/>
        </p:spPr>
        <p:txBody>
          <a:bodyPr wrap="square" rtlCol="0">
            <a:spAutoFit/>
          </a:bodyPr>
          <a:lstStyle/>
          <a:p>
            <a:r>
              <a:rPr lang="en-GB" sz="2400" dirty="0">
                <a:latin typeface="+mj-lt"/>
              </a:rPr>
              <a:t>Survey Findings</a:t>
            </a:r>
          </a:p>
        </p:txBody>
      </p:sp>
      <p:sp>
        <p:nvSpPr>
          <p:cNvPr id="7" name="TextBox 6">
            <a:extLst>
              <a:ext uri="{FF2B5EF4-FFF2-40B4-BE49-F238E27FC236}">
                <a16:creationId xmlns:a16="http://schemas.microsoft.com/office/drawing/2014/main" id="{A3B8A14D-4AB1-DC73-74E6-12755C8E4E5F}"/>
              </a:ext>
            </a:extLst>
          </p:cNvPr>
          <p:cNvSpPr txBox="1"/>
          <p:nvPr/>
        </p:nvSpPr>
        <p:spPr>
          <a:xfrm>
            <a:off x="668593" y="1677042"/>
            <a:ext cx="6272981" cy="2031325"/>
          </a:xfrm>
          <a:prstGeom prst="rect">
            <a:avLst/>
          </a:prstGeom>
          <a:noFill/>
        </p:spPr>
        <p:txBody>
          <a:bodyPr wrap="square" rtlCol="0">
            <a:spAutoFit/>
          </a:bodyPr>
          <a:lstStyle/>
          <a:p>
            <a:r>
              <a:rPr lang="en-GB" dirty="0">
                <a:solidFill>
                  <a:schemeClr val="accent1"/>
                </a:solidFill>
              </a:rPr>
              <a:t>Forensic scientists' transparency: </a:t>
            </a:r>
          </a:p>
          <a:p>
            <a:pPr marL="285750" indent="-285750">
              <a:buFont typeface="Arial" panose="020B0604020202020204" pitchFamily="34" charset="0"/>
              <a:buChar char="•"/>
            </a:pPr>
            <a:r>
              <a:rPr lang="en-GB" dirty="0">
                <a:solidFill>
                  <a:schemeClr val="tx1">
                    <a:alpha val="80000"/>
                  </a:schemeClr>
                </a:solidFill>
              </a:rPr>
              <a:t>I</a:t>
            </a:r>
            <a:r>
              <a:rPr lang="en-GB" sz="1800" dirty="0">
                <a:solidFill>
                  <a:schemeClr val="tx1">
                    <a:alpha val="80000"/>
                  </a:schemeClr>
                </a:solidFill>
              </a:rPr>
              <a:t>nform the public about the relevant results of their work</a:t>
            </a:r>
          </a:p>
          <a:p>
            <a:pPr marL="285750" indent="-285750">
              <a:buFont typeface="Arial" panose="020B0604020202020204" pitchFamily="34" charset="0"/>
              <a:buChar char="•"/>
            </a:pPr>
            <a:r>
              <a:rPr lang="en-GB" dirty="0">
                <a:solidFill>
                  <a:schemeClr val="tx1">
                    <a:alpha val="80000"/>
                  </a:schemeClr>
                </a:solidFill>
              </a:rPr>
              <a:t>E</a:t>
            </a:r>
            <a:r>
              <a:rPr lang="en-GB" sz="1800" dirty="0">
                <a:solidFill>
                  <a:schemeClr val="tx1">
                    <a:alpha val="80000"/>
                  </a:schemeClr>
                </a:solidFill>
              </a:rPr>
              <a:t>xplain scientific information in a common language that laypersons can understand</a:t>
            </a:r>
            <a:endParaRPr lang="en-GB" dirty="0">
              <a:solidFill>
                <a:schemeClr val="tx1">
                  <a:alpha val="80000"/>
                </a:schemeClr>
              </a:solidFill>
            </a:endParaRPr>
          </a:p>
          <a:p>
            <a:pPr marL="285750" indent="-285750">
              <a:buFont typeface="Arial" panose="020B0604020202020204" pitchFamily="34" charset="0"/>
              <a:buChar char="•"/>
            </a:pPr>
            <a:r>
              <a:rPr lang="en-GB" dirty="0">
                <a:solidFill>
                  <a:schemeClr val="tx1">
                    <a:alpha val="80000"/>
                  </a:schemeClr>
                </a:solidFill>
              </a:rPr>
              <a:t>C</a:t>
            </a:r>
            <a:r>
              <a:rPr lang="en-GB" sz="1800" dirty="0">
                <a:solidFill>
                  <a:schemeClr val="tx1">
                    <a:alpha val="80000"/>
                  </a:schemeClr>
                </a:solidFill>
              </a:rPr>
              <a:t>over up nothing about their work.</a:t>
            </a:r>
          </a:p>
          <a:p>
            <a:pPr marL="285750" indent="-285750">
              <a:buFont typeface="Arial" panose="020B0604020202020204" pitchFamily="34" charset="0"/>
              <a:buChar char="•"/>
            </a:pPr>
            <a:r>
              <a:rPr lang="en-GB" dirty="0">
                <a:solidFill>
                  <a:schemeClr val="tx1">
                    <a:alpha val="80000"/>
                  </a:schemeClr>
                </a:solidFill>
              </a:rPr>
              <a:t>D</a:t>
            </a:r>
            <a:r>
              <a:rPr lang="en-GB" sz="1800" dirty="0">
                <a:solidFill>
                  <a:schemeClr val="tx1">
                    <a:alpha val="80000"/>
                  </a:schemeClr>
                </a:solidFill>
              </a:rPr>
              <a:t>isclose their work to the "other side" (prosecution/ defence) in a criminal trial.</a:t>
            </a:r>
            <a:endParaRPr lang="en-GB" dirty="0"/>
          </a:p>
        </p:txBody>
      </p:sp>
      <p:sp>
        <p:nvSpPr>
          <p:cNvPr id="8" name="Oval 7">
            <a:extLst>
              <a:ext uri="{FF2B5EF4-FFF2-40B4-BE49-F238E27FC236}">
                <a16:creationId xmlns:a16="http://schemas.microsoft.com/office/drawing/2014/main" id="{3DDD452B-7FE6-95F9-FEE3-7071228CFB02}"/>
              </a:ext>
            </a:extLst>
          </p:cNvPr>
          <p:cNvSpPr/>
          <p:nvPr/>
        </p:nvSpPr>
        <p:spPr>
          <a:xfrm>
            <a:off x="9171249" y="1597685"/>
            <a:ext cx="1803540" cy="1436689"/>
          </a:xfrm>
          <a:prstGeom prst="ellipse">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en-GB" sz="3200" dirty="0">
                <a:latin typeface="Poppins" panose="00000500000000000000" pitchFamily="2" charset="0"/>
                <a:cs typeface="Poppins" panose="00000500000000000000" pitchFamily="2" charset="0"/>
              </a:rPr>
              <a:t>3.67</a:t>
            </a:r>
          </a:p>
        </p:txBody>
      </p:sp>
      <p:sp>
        <p:nvSpPr>
          <p:cNvPr id="9" name="Rectangle 8">
            <a:extLst>
              <a:ext uri="{FF2B5EF4-FFF2-40B4-BE49-F238E27FC236}">
                <a16:creationId xmlns:a16="http://schemas.microsoft.com/office/drawing/2014/main" id="{94B9784A-8A09-BDCB-0A40-CA4E6E64DCD3}"/>
              </a:ext>
            </a:extLst>
          </p:cNvPr>
          <p:cNvSpPr/>
          <p:nvPr/>
        </p:nvSpPr>
        <p:spPr>
          <a:xfrm>
            <a:off x="8808334" y="3351386"/>
            <a:ext cx="2565963" cy="566935"/>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GB" sz="1200" dirty="0">
                <a:solidFill>
                  <a:schemeClr val="tx1">
                    <a:lumMod val="75000"/>
                  </a:schemeClr>
                </a:solidFill>
                <a:latin typeface="Poppins" panose="00000500000000000000" pitchFamily="2" charset="0"/>
                <a:cs typeface="Poppins" panose="00000500000000000000" pitchFamily="2" charset="0"/>
              </a:rPr>
              <a:t>3 = neither agree nor disagree</a:t>
            </a:r>
          </a:p>
          <a:p>
            <a:pPr algn="ctr"/>
            <a:r>
              <a:rPr lang="en-GB" sz="1200" dirty="0">
                <a:solidFill>
                  <a:schemeClr val="tx1">
                    <a:lumMod val="75000"/>
                  </a:schemeClr>
                </a:solidFill>
                <a:latin typeface="Poppins" panose="00000500000000000000" pitchFamily="2" charset="0"/>
                <a:cs typeface="Poppins" panose="00000500000000000000" pitchFamily="2" charset="0"/>
              </a:rPr>
              <a:t>4 = somewhat agree</a:t>
            </a:r>
          </a:p>
        </p:txBody>
      </p:sp>
      <p:sp>
        <p:nvSpPr>
          <p:cNvPr id="11" name="TextBox 10">
            <a:extLst>
              <a:ext uri="{FF2B5EF4-FFF2-40B4-BE49-F238E27FC236}">
                <a16:creationId xmlns:a16="http://schemas.microsoft.com/office/drawing/2014/main" id="{3CAFE888-1153-8AE1-5FBF-E724D1C121D4}"/>
              </a:ext>
            </a:extLst>
          </p:cNvPr>
          <p:cNvSpPr txBox="1"/>
          <p:nvPr/>
        </p:nvSpPr>
        <p:spPr>
          <a:xfrm>
            <a:off x="3667432" y="6084868"/>
            <a:ext cx="6902246" cy="288028"/>
          </a:xfrm>
          <a:prstGeom prst="rect">
            <a:avLst/>
          </a:prstGeom>
          <a:noFill/>
        </p:spPr>
        <p:txBody>
          <a:bodyPr wrap="square">
            <a:spAutoFit/>
          </a:bodyPr>
          <a:lstStyle/>
          <a:p>
            <a:pPr>
              <a:lnSpc>
                <a:spcPct val="90000"/>
              </a:lnSpc>
              <a:spcAft>
                <a:spcPts val="600"/>
              </a:spcAft>
            </a:pPr>
            <a:r>
              <a:rPr lang="en-US" sz="1400" dirty="0">
                <a:latin typeface="Poppins" panose="00000500000000000000" pitchFamily="2" charset="0"/>
                <a:cs typeface="Poppins" panose="00000500000000000000" pitchFamily="2" charset="0"/>
              </a:rPr>
              <a:t>* Scores on all items collapsed into single score.  Possible range 1.00 – 5.00</a:t>
            </a:r>
          </a:p>
        </p:txBody>
      </p:sp>
      <p:sp>
        <p:nvSpPr>
          <p:cNvPr id="13" name="TextBox 12">
            <a:extLst>
              <a:ext uri="{FF2B5EF4-FFF2-40B4-BE49-F238E27FC236}">
                <a16:creationId xmlns:a16="http://schemas.microsoft.com/office/drawing/2014/main" id="{3F479725-6108-3C80-F21B-4C14B185BB63}"/>
              </a:ext>
              <a:ext uri="{C183D7F6-B498-43B3-948B-1728B52AA6E4}">
                <adec:decorative xmlns:adec="http://schemas.microsoft.com/office/drawing/2017/decorative" val="1"/>
              </a:ext>
            </a:extLst>
          </p:cNvPr>
          <p:cNvSpPr txBox="1"/>
          <p:nvPr/>
        </p:nvSpPr>
        <p:spPr>
          <a:xfrm>
            <a:off x="845574" y="3962400"/>
            <a:ext cx="6272981" cy="2031325"/>
          </a:xfrm>
          <a:prstGeom prst="rect">
            <a:avLst/>
          </a:prstGeom>
          <a:noFill/>
        </p:spPr>
        <p:txBody>
          <a:bodyPr wrap="square" rtlCol="0">
            <a:spAutoFit/>
          </a:bodyPr>
          <a:lstStyle/>
          <a:p>
            <a:r>
              <a:rPr lang="en-GB" sz="1800" dirty="0">
                <a:solidFill>
                  <a:schemeClr val="accent6"/>
                </a:solidFill>
              </a:rPr>
              <a:t>Forensic scientists' communication: </a:t>
            </a:r>
          </a:p>
          <a:p>
            <a:pPr marL="285750" indent="-285750">
              <a:buFont typeface="Arial" panose="020B0604020202020204" pitchFamily="34" charset="0"/>
              <a:buChar char="•"/>
            </a:pPr>
            <a:r>
              <a:rPr lang="en-GB" dirty="0"/>
              <a:t>V</a:t>
            </a:r>
            <a:r>
              <a:rPr lang="en-GB" sz="1800" dirty="0"/>
              <a:t>alue the ideas of the public, e.g., listen to what the public thinks about their work</a:t>
            </a:r>
          </a:p>
          <a:p>
            <a:pPr marL="285750" indent="-285750">
              <a:buFont typeface="Arial" panose="020B0604020202020204" pitchFamily="34" charset="0"/>
              <a:buChar char="•"/>
            </a:pPr>
            <a:r>
              <a:rPr lang="en-GB" dirty="0"/>
              <a:t>I</a:t>
            </a:r>
            <a:r>
              <a:rPr lang="en-GB" sz="1800" dirty="0"/>
              <a:t>nvolve the public in their research.</a:t>
            </a:r>
            <a:endParaRPr lang="en-GB" dirty="0"/>
          </a:p>
          <a:p>
            <a:pPr marL="285750" indent="-285750">
              <a:buFont typeface="Arial" panose="020B0604020202020204" pitchFamily="34" charset="0"/>
              <a:buChar char="•"/>
            </a:pPr>
            <a:r>
              <a:rPr lang="en-GB" dirty="0"/>
              <a:t>D</a:t>
            </a:r>
            <a:r>
              <a:rPr lang="en-GB" sz="1800" dirty="0"/>
              <a:t>o not refuse to engage in conversations with citizens</a:t>
            </a:r>
          </a:p>
          <a:p>
            <a:pPr marL="285750" indent="-285750">
              <a:buFont typeface="Arial" panose="020B0604020202020204" pitchFamily="34" charset="0"/>
              <a:buChar char="•"/>
            </a:pPr>
            <a:r>
              <a:rPr lang="en-GB" dirty="0"/>
              <a:t>E</a:t>
            </a:r>
            <a:r>
              <a:rPr lang="en-GB" sz="1800" dirty="0"/>
              <a:t>ngage with the public in a way that raises awareness of forensic science processes</a:t>
            </a:r>
            <a:endParaRPr lang="en-GB" dirty="0"/>
          </a:p>
        </p:txBody>
      </p:sp>
      <p:sp>
        <p:nvSpPr>
          <p:cNvPr id="14" name="Oval 13">
            <a:extLst>
              <a:ext uri="{FF2B5EF4-FFF2-40B4-BE49-F238E27FC236}">
                <a16:creationId xmlns:a16="http://schemas.microsoft.com/office/drawing/2014/main" id="{83A8DB13-8D96-F4F2-287D-33A8CDC502DC}"/>
              </a:ext>
              <a:ext uri="{C183D7F6-B498-43B3-948B-1728B52AA6E4}">
                <adec:decorative xmlns:adec="http://schemas.microsoft.com/office/drawing/2017/decorative" val="1"/>
              </a:ext>
            </a:extLst>
          </p:cNvPr>
          <p:cNvSpPr/>
          <p:nvPr/>
        </p:nvSpPr>
        <p:spPr>
          <a:xfrm>
            <a:off x="9171249" y="4327030"/>
            <a:ext cx="1840134" cy="1409264"/>
          </a:xfrm>
          <a:prstGeom prst="ellipse">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en-GB" sz="3200" dirty="0">
                <a:latin typeface="Poppins" panose="00000500000000000000" pitchFamily="2" charset="0"/>
                <a:cs typeface="Poppins" panose="00000500000000000000" pitchFamily="2" charset="0"/>
              </a:rPr>
              <a:t>3.08</a:t>
            </a:r>
          </a:p>
        </p:txBody>
      </p:sp>
      <p:grpSp>
        <p:nvGrpSpPr>
          <p:cNvPr id="19" name="Group 18">
            <a:extLst>
              <a:ext uri="{FF2B5EF4-FFF2-40B4-BE49-F238E27FC236}">
                <a16:creationId xmlns:a16="http://schemas.microsoft.com/office/drawing/2014/main" id="{4F1E21FB-4841-C2EA-B7AF-C215F4593EAB}"/>
              </a:ext>
              <a:ext uri="{C183D7F6-B498-43B3-948B-1728B52AA6E4}">
                <adec:decorative xmlns:adec="http://schemas.microsoft.com/office/drawing/2017/decorative" val="1"/>
              </a:ext>
            </a:extLst>
          </p:cNvPr>
          <p:cNvGrpSpPr/>
          <p:nvPr/>
        </p:nvGrpSpPr>
        <p:grpSpPr>
          <a:xfrm>
            <a:off x="2192129" y="6472607"/>
            <a:ext cx="7521344" cy="311642"/>
            <a:chOff x="2192129" y="6472607"/>
            <a:chExt cx="7521344" cy="311642"/>
          </a:xfrm>
        </p:grpSpPr>
        <p:grpSp>
          <p:nvGrpSpPr>
            <p:cNvPr id="20" name="Group 19">
              <a:extLst>
                <a:ext uri="{FF2B5EF4-FFF2-40B4-BE49-F238E27FC236}">
                  <a16:creationId xmlns:a16="http://schemas.microsoft.com/office/drawing/2014/main" id="{E7535ACD-9CD6-CB0A-8CB5-D87518B1A325}"/>
                </a:ext>
              </a:extLst>
            </p:cNvPr>
            <p:cNvGrpSpPr/>
            <p:nvPr/>
          </p:nvGrpSpPr>
          <p:grpSpPr>
            <a:xfrm>
              <a:off x="3328222" y="6476336"/>
              <a:ext cx="6385251" cy="307913"/>
              <a:chOff x="2685674" y="6414989"/>
              <a:chExt cx="6322051" cy="381983"/>
            </a:xfrm>
          </p:grpSpPr>
          <p:sp>
            <p:nvSpPr>
              <p:cNvPr id="22" name="TextBox 21">
                <a:extLst>
                  <a:ext uri="{FF2B5EF4-FFF2-40B4-BE49-F238E27FC236}">
                    <a16:creationId xmlns:a16="http://schemas.microsoft.com/office/drawing/2014/main" id="{546F6156-2211-CDE0-3D8C-741176E79B3F}"/>
                  </a:ext>
                </a:extLst>
              </p:cNvPr>
              <p:cNvSpPr txBox="1"/>
              <p:nvPr/>
            </p:nvSpPr>
            <p:spPr>
              <a:xfrm>
                <a:off x="2685674" y="6414989"/>
                <a:ext cx="753544" cy="369333"/>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3" name="TextBox 22">
                <a:extLst>
                  <a:ext uri="{FF2B5EF4-FFF2-40B4-BE49-F238E27FC236}">
                    <a16:creationId xmlns:a16="http://schemas.microsoft.com/office/drawing/2014/main" id="{7336868C-C773-924D-1357-F8F89DFF0F7C}"/>
                  </a:ext>
                </a:extLst>
              </p:cNvPr>
              <p:cNvSpPr txBox="1"/>
              <p:nvPr/>
            </p:nvSpPr>
            <p:spPr>
              <a:xfrm>
                <a:off x="3615016" y="6416678"/>
                <a:ext cx="753544" cy="369332"/>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4" name="TextBox 23">
                <a:extLst>
                  <a:ext uri="{FF2B5EF4-FFF2-40B4-BE49-F238E27FC236}">
                    <a16:creationId xmlns:a16="http://schemas.microsoft.com/office/drawing/2014/main" id="{A146A0A6-2BE1-C43A-8A0D-EB94DE807BD3}"/>
                  </a:ext>
                </a:extLst>
              </p:cNvPr>
              <p:cNvSpPr txBox="1"/>
              <p:nvPr/>
            </p:nvSpPr>
            <p:spPr>
              <a:xfrm>
                <a:off x="4542849" y="6420577"/>
                <a:ext cx="753544" cy="369332"/>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5" name="TextBox 24">
                <a:extLst>
                  <a:ext uri="{FF2B5EF4-FFF2-40B4-BE49-F238E27FC236}">
                    <a16:creationId xmlns:a16="http://schemas.microsoft.com/office/drawing/2014/main" id="{2E671293-1F14-46A7-5489-91E67C20F5DA}"/>
                  </a:ext>
                </a:extLst>
              </p:cNvPr>
              <p:cNvSpPr txBox="1"/>
              <p:nvPr/>
            </p:nvSpPr>
            <p:spPr>
              <a:xfrm>
                <a:off x="5470682" y="6420577"/>
                <a:ext cx="753544" cy="36933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6" name="TextBox 25">
                <a:extLst>
                  <a:ext uri="{FF2B5EF4-FFF2-40B4-BE49-F238E27FC236}">
                    <a16:creationId xmlns:a16="http://schemas.microsoft.com/office/drawing/2014/main" id="{1DC70CF2-1933-0A25-431A-B43BBE7D8B07}"/>
                  </a:ext>
                </a:extLst>
              </p:cNvPr>
              <p:cNvSpPr txBox="1"/>
              <p:nvPr/>
            </p:nvSpPr>
            <p:spPr>
              <a:xfrm>
                <a:off x="6398515" y="6427640"/>
                <a:ext cx="753544" cy="369332"/>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7" name="TextBox 26">
                <a:extLst>
                  <a:ext uri="{FF2B5EF4-FFF2-40B4-BE49-F238E27FC236}">
                    <a16:creationId xmlns:a16="http://schemas.microsoft.com/office/drawing/2014/main" id="{A7FF2721-9E06-6B55-08FF-737A48D83D42}"/>
                  </a:ext>
                </a:extLst>
              </p:cNvPr>
              <p:cNvSpPr txBox="1"/>
              <p:nvPr/>
            </p:nvSpPr>
            <p:spPr>
              <a:xfrm>
                <a:off x="7327856" y="6420577"/>
                <a:ext cx="753544" cy="369332"/>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8" name="TextBox 27">
                <a:extLst>
                  <a:ext uri="{FF2B5EF4-FFF2-40B4-BE49-F238E27FC236}">
                    <a16:creationId xmlns:a16="http://schemas.microsoft.com/office/drawing/2014/main" id="{06F2D079-7417-C3DA-0323-49B7D78E1144}"/>
                  </a:ext>
                </a:extLst>
              </p:cNvPr>
              <p:cNvSpPr txBox="1"/>
              <p:nvPr/>
            </p:nvSpPr>
            <p:spPr>
              <a:xfrm>
                <a:off x="8254181" y="6420577"/>
                <a:ext cx="753544" cy="3693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grpSp>
        <p:pic>
          <p:nvPicPr>
            <p:cNvPr id="21" name="Picture 20" descr="A logo with text on it&#10;&#10;Description automatically generated">
              <a:extLst>
                <a:ext uri="{FF2B5EF4-FFF2-40B4-BE49-F238E27FC236}">
                  <a16:creationId xmlns:a16="http://schemas.microsoft.com/office/drawing/2014/main" id="{99BDAFA8-E7DB-828A-E720-53822CD0013B}"/>
                </a:ext>
              </a:extLst>
            </p:cNvPr>
            <p:cNvPicPr>
              <a:picLocks noChangeAspect="1"/>
            </p:cNvPicPr>
            <p:nvPr/>
          </p:nvPicPr>
          <p:blipFill>
            <a:blip r:embed="rId9"/>
            <a:stretch>
              <a:fillRect/>
            </a:stretch>
          </p:blipFill>
          <p:spPr>
            <a:xfrm>
              <a:off x="2192129" y="6472607"/>
              <a:ext cx="959301" cy="300265"/>
            </a:xfrm>
            <a:prstGeom prst="rect">
              <a:avLst/>
            </a:prstGeom>
          </p:spPr>
        </p:pic>
      </p:grpSp>
    </p:spTree>
    <p:extLst>
      <p:ext uri="{BB962C8B-B14F-4D97-AF65-F5344CB8AC3E}">
        <p14:creationId xmlns:p14="http://schemas.microsoft.com/office/powerpoint/2010/main" val="2106900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53292A-99D8-7D02-B5A7-7AB59E181D59}"/>
              </a:ext>
              <a:ext uri="{C183D7F6-B498-43B3-948B-1728B52AA6E4}">
                <adec:decorative xmlns:adec="http://schemas.microsoft.com/office/drawing/2017/decorative" val="1"/>
              </a:ext>
            </a:extLst>
          </p:cNvPr>
          <p:cNvSpPr/>
          <p:nvPr/>
        </p:nvSpPr>
        <p:spPr>
          <a:xfrm>
            <a:off x="550863" y="1809135"/>
            <a:ext cx="11091600" cy="8455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7" name="Title 6">
            <a:extLst>
              <a:ext uri="{FF2B5EF4-FFF2-40B4-BE49-F238E27FC236}">
                <a16:creationId xmlns:a16="http://schemas.microsoft.com/office/drawing/2014/main" id="{3E174092-82D3-44E0-8948-4096232ED0A7}"/>
              </a:ext>
            </a:extLst>
          </p:cNvPr>
          <p:cNvSpPr>
            <a:spLocks noGrp="1"/>
          </p:cNvSpPr>
          <p:nvPr>
            <p:ph type="title"/>
          </p:nvPr>
        </p:nvSpPr>
        <p:spPr>
          <a:xfrm>
            <a:off x="550863" y="942566"/>
            <a:ext cx="11091600" cy="768248"/>
          </a:xfrm>
        </p:spPr>
        <p:txBody>
          <a:bodyPr wrap="square" rtlCol="0" anchor="t">
            <a:normAutofit/>
          </a:bodyPr>
          <a:lstStyle/>
          <a:p>
            <a:pPr rtl="0"/>
            <a:r>
              <a:rPr lang="en-US" dirty="0"/>
              <a:t>Trust in other stakeholders:</a:t>
            </a:r>
            <a:endParaRPr lang="en-GB" dirty="0"/>
          </a:p>
        </p:txBody>
      </p:sp>
      <p:pic>
        <p:nvPicPr>
          <p:cNvPr id="8" name="Picture 7">
            <a:extLst>
              <a:ext uri="{FF2B5EF4-FFF2-40B4-BE49-F238E27FC236}">
                <a16:creationId xmlns:a16="http://schemas.microsoft.com/office/drawing/2014/main" id="{59A62F15-7AAE-4A1A-E3A9-3B7691C71D6C}"/>
              </a:ext>
              <a:ext uri="{C183D7F6-B498-43B3-948B-1728B52AA6E4}">
                <adec:decorative xmlns:adec="http://schemas.microsoft.com/office/drawing/2017/decorative" val="1"/>
              </a:ext>
            </a:extLst>
          </p:cNvPr>
          <p:cNvPicPr>
            <a:picLocks noChangeAspect="1"/>
          </p:cNvPicPr>
          <p:nvPr/>
        </p:nvPicPr>
        <p:blipFill>
          <a:blip r:embed="rId2">
            <a:duotone>
              <a:schemeClr val="accent4">
                <a:shade val="45000"/>
                <a:satMod val="135000"/>
              </a:schemeClr>
              <a:prstClr val="white"/>
            </a:duotone>
          </a:blip>
          <a:stretch>
            <a:fillRect/>
          </a:stretch>
        </p:blipFill>
        <p:spPr>
          <a:xfrm>
            <a:off x="2086641" y="1710814"/>
            <a:ext cx="7756797" cy="4343806"/>
          </a:xfrm>
          <a:prstGeom prst="rect">
            <a:avLst/>
          </a:prstGeom>
          <a:noFill/>
        </p:spPr>
      </p:pic>
      <p:sp>
        <p:nvSpPr>
          <p:cNvPr id="10" name="TextBox 9">
            <a:extLst>
              <a:ext uri="{FF2B5EF4-FFF2-40B4-BE49-F238E27FC236}">
                <a16:creationId xmlns:a16="http://schemas.microsoft.com/office/drawing/2014/main" id="{D0FF1443-3FF0-C3BD-D782-E599ADABB790}"/>
              </a:ext>
            </a:extLst>
          </p:cNvPr>
          <p:cNvSpPr txBox="1"/>
          <p:nvPr/>
        </p:nvSpPr>
        <p:spPr>
          <a:xfrm>
            <a:off x="304799" y="196899"/>
            <a:ext cx="2949677" cy="461665"/>
          </a:xfrm>
          <a:prstGeom prst="rect">
            <a:avLst/>
          </a:prstGeom>
          <a:noFill/>
        </p:spPr>
        <p:txBody>
          <a:bodyPr wrap="square" rtlCol="0">
            <a:spAutoFit/>
          </a:bodyPr>
          <a:lstStyle/>
          <a:p>
            <a:r>
              <a:rPr lang="en-GB" sz="2400" dirty="0">
                <a:latin typeface="+mj-lt"/>
              </a:rPr>
              <a:t>Survey Findings</a:t>
            </a:r>
          </a:p>
        </p:txBody>
      </p:sp>
      <p:grpSp>
        <p:nvGrpSpPr>
          <p:cNvPr id="14" name="Group 13">
            <a:extLst>
              <a:ext uri="{FF2B5EF4-FFF2-40B4-BE49-F238E27FC236}">
                <a16:creationId xmlns:a16="http://schemas.microsoft.com/office/drawing/2014/main" id="{D204CFB0-DEF4-B6A3-6C5D-BE27C1113F25}"/>
              </a:ext>
              <a:ext uri="{C183D7F6-B498-43B3-948B-1728B52AA6E4}">
                <adec:decorative xmlns:adec="http://schemas.microsoft.com/office/drawing/2017/decorative" val="1"/>
              </a:ext>
            </a:extLst>
          </p:cNvPr>
          <p:cNvGrpSpPr/>
          <p:nvPr/>
        </p:nvGrpSpPr>
        <p:grpSpPr>
          <a:xfrm>
            <a:off x="2192129" y="6472607"/>
            <a:ext cx="7521344" cy="311642"/>
            <a:chOff x="2192129" y="6472607"/>
            <a:chExt cx="7521344" cy="311642"/>
          </a:xfrm>
        </p:grpSpPr>
        <p:grpSp>
          <p:nvGrpSpPr>
            <p:cNvPr id="15" name="Group 14">
              <a:extLst>
                <a:ext uri="{FF2B5EF4-FFF2-40B4-BE49-F238E27FC236}">
                  <a16:creationId xmlns:a16="http://schemas.microsoft.com/office/drawing/2014/main" id="{10A2E93C-CD9B-51CB-513A-3A8AE738B39A}"/>
                </a:ext>
              </a:extLst>
            </p:cNvPr>
            <p:cNvGrpSpPr/>
            <p:nvPr/>
          </p:nvGrpSpPr>
          <p:grpSpPr>
            <a:xfrm>
              <a:off x="3328222" y="6476336"/>
              <a:ext cx="6385251" cy="307913"/>
              <a:chOff x="2685674" y="6414989"/>
              <a:chExt cx="6322051" cy="381983"/>
            </a:xfrm>
          </p:grpSpPr>
          <p:sp>
            <p:nvSpPr>
              <p:cNvPr id="17" name="TextBox 16">
                <a:extLst>
                  <a:ext uri="{FF2B5EF4-FFF2-40B4-BE49-F238E27FC236}">
                    <a16:creationId xmlns:a16="http://schemas.microsoft.com/office/drawing/2014/main" id="{C2CD7404-CAD7-50C8-A405-FBD02A973A12}"/>
                  </a:ext>
                </a:extLst>
              </p:cNvPr>
              <p:cNvSpPr txBox="1"/>
              <p:nvPr/>
            </p:nvSpPr>
            <p:spPr>
              <a:xfrm>
                <a:off x="2685674" y="6414989"/>
                <a:ext cx="753544" cy="36933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8" name="TextBox 17">
                <a:extLst>
                  <a:ext uri="{FF2B5EF4-FFF2-40B4-BE49-F238E27FC236}">
                    <a16:creationId xmlns:a16="http://schemas.microsoft.com/office/drawing/2014/main" id="{3322698E-53DA-5E14-D26D-1B06B7231821}"/>
                  </a:ext>
                </a:extLst>
              </p:cNvPr>
              <p:cNvSpPr txBox="1"/>
              <p:nvPr/>
            </p:nvSpPr>
            <p:spPr>
              <a:xfrm>
                <a:off x="3615016" y="6416678"/>
                <a:ext cx="753544" cy="369332"/>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9" name="TextBox 18">
                <a:extLst>
                  <a:ext uri="{FF2B5EF4-FFF2-40B4-BE49-F238E27FC236}">
                    <a16:creationId xmlns:a16="http://schemas.microsoft.com/office/drawing/2014/main" id="{EE6BB3ED-5D45-2086-0D5D-8D03589125E6}"/>
                  </a:ext>
                </a:extLst>
              </p:cNvPr>
              <p:cNvSpPr txBox="1"/>
              <p:nvPr/>
            </p:nvSpPr>
            <p:spPr>
              <a:xfrm>
                <a:off x="4542849" y="6420577"/>
                <a:ext cx="753544" cy="36933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0" name="TextBox 19">
                <a:extLst>
                  <a:ext uri="{FF2B5EF4-FFF2-40B4-BE49-F238E27FC236}">
                    <a16:creationId xmlns:a16="http://schemas.microsoft.com/office/drawing/2014/main" id="{7C22D3A0-6AB6-3A58-5F92-6F064F892BFB}"/>
                  </a:ext>
                </a:extLst>
              </p:cNvPr>
              <p:cNvSpPr txBox="1"/>
              <p:nvPr/>
            </p:nvSpPr>
            <p:spPr>
              <a:xfrm>
                <a:off x="5470682" y="6420577"/>
                <a:ext cx="753544" cy="369332"/>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1" name="TextBox 20">
                <a:extLst>
                  <a:ext uri="{FF2B5EF4-FFF2-40B4-BE49-F238E27FC236}">
                    <a16:creationId xmlns:a16="http://schemas.microsoft.com/office/drawing/2014/main" id="{1929A438-E6AF-29EC-6CDA-5225F80CF342}"/>
                  </a:ext>
                </a:extLst>
              </p:cNvPr>
              <p:cNvSpPr txBox="1"/>
              <p:nvPr/>
            </p:nvSpPr>
            <p:spPr>
              <a:xfrm>
                <a:off x="6398515" y="6427640"/>
                <a:ext cx="753544" cy="369332"/>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2" name="TextBox 21">
                <a:extLst>
                  <a:ext uri="{FF2B5EF4-FFF2-40B4-BE49-F238E27FC236}">
                    <a16:creationId xmlns:a16="http://schemas.microsoft.com/office/drawing/2014/main" id="{669F9986-1FB0-71A7-F093-81621C82E176}"/>
                  </a:ext>
                </a:extLst>
              </p:cNvPr>
              <p:cNvSpPr txBox="1"/>
              <p:nvPr/>
            </p:nvSpPr>
            <p:spPr>
              <a:xfrm>
                <a:off x="7327856" y="6420577"/>
                <a:ext cx="753544" cy="3693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3" name="TextBox 22">
                <a:extLst>
                  <a:ext uri="{FF2B5EF4-FFF2-40B4-BE49-F238E27FC236}">
                    <a16:creationId xmlns:a16="http://schemas.microsoft.com/office/drawing/2014/main" id="{A84710B0-3ACA-2643-570A-EC878869C025}"/>
                  </a:ext>
                </a:extLst>
              </p:cNvPr>
              <p:cNvSpPr txBox="1"/>
              <p:nvPr/>
            </p:nvSpPr>
            <p:spPr>
              <a:xfrm>
                <a:off x="8254181" y="6420577"/>
                <a:ext cx="753544" cy="369332"/>
              </a:xfrm>
              <a:prstGeom prst="rect">
                <a:avLst/>
              </a:prstGeom>
              <a:blipFill dpi="0" rotWithShape="1">
                <a:blip r:embed="rId9">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grpSp>
        <p:pic>
          <p:nvPicPr>
            <p:cNvPr id="16" name="Picture 15" descr="A logo with text on it&#10;&#10;Description automatically generated">
              <a:extLst>
                <a:ext uri="{FF2B5EF4-FFF2-40B4-BE49-F238E27FC236}">
                  <a16:creationId xmlns:a16="http://schemas.microsoft.com/office/drawing/2014/main" id="{AABB6576-BB01-5ABD-B2D3-DFBD9C36D871}"/>
                </a:ext>
              </a:extLst>
            </p:cNvPr>
            <p:cNvPicPr>
              <a:picLocks noChangeAspect="1"/>
            </p:cNvPicPr>
            <p:nvPr/>
          </p:nvPicPr>
          <p:blipFill>
            <a:blip r:embed="rId10"/>
            <a:stretch>
              <a:fillRect/>
            </a:stretch>
          </p:blipFill>
          <p:spPr>
            <a:xfrm>
              <a:off x="2192129" y="6472607"/>
              <a:ext cx="959301" cy="300265"/>
            </a:xfrm>
            <a:prstGeom prst="rect">
              <a:avLst/>
            </a:prstGeom>
          </p:spPr>
        </p:pic>
      </p:grpSp>
    </p:spTree>
    <p:extLst>
      <p:ext uri="{BB962C8B-B14F-4D97-AF65-F5344CB8AC3E}">
        <p14:creationId xmlns:p14="http://schemas.microsoft.com/office/powerpoint/2010/main" val="3740286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3">
            <a:extLst>
              <a:ext uri="{FF2B5EF4-FFF2-40B4-BE49-F238E27FC236}">
                <a16:creationId xmlns:a16="http://schemas.microsoft.com/office/drawing/2014/main" id="{CB754B5D-F5E2-F642-73C9-6F6129F1B61B}"/>
              </a:ext>
              <a:ext uri="{C183D7F6-B498-43B3-948B-1728B52AA6E4}">
                <adec:decorative xmlns:adec="http://schemas.microsoft.com/office/drawing/2017/decorative" val="1"/>
              </a:ext>
            </a:extLst>
          </p:cNvPr>
          <p:cNvSpPr>
            <a:spLocks noGrp="1"/>
          </p:cNvSpPr>
          <p:nvPr>
            <p:ph idx="1"/>
          </p:nvPr>
        </p:nvSpPr>
        <p:spPr>
          <a:xfrm>
            <a:off x="7859485" y="2407436"/>
            <a:ext cx="3690257" cy="3461658"/>
          </a:xfrm>
        </p:spPr>
        <p:txBody>
          <a:bodyPr/>
          <a:lstStyle/>
          <a:p>
            <a:r>
              <a:rPr lang="en-US" dirty="0"/>
              <a:t>Participants: 500</a:t>
            </a:r>
          </a:p>
          <a:p>
            <a:r>
              <a:rPr lang="en-US" dirty="0"/>
              <a:t>Demographics: UK </a:t>
            </a:r>
          </a:p>
          <a:p>
            <a:r>
              <a:rPr lang="en-US" dirty="0"/>
              <a:t>Duration: 10-15 min</a:t>
            </a:r>
          </a:p>
          <a:p>
            <a:r>
              <a:rPr lang="en-US" dirty="0"/>
              <a:t>Online: Qualtrics</a:t>
            </a:r>
          </a:p>
          <a:p>
            <a:endParaRPr lang="en-US" dirty="0"/>
          </a:p>
          <a:p>
            <a:r>
              <a:rPr lang="en-US" dirty="0"/>
              <a:t> </a:t>
            </a:r>
          </a:p>
        </p:txBody>
      </p:sp>
      <p:sp>
        <p:nvSpPr>
          <p:cNvPr id="18" name="Title 1">
            <a:extLst>
              <a:ext uri="{FF2B5EF4-FFF2-40B4-BE49-F238E27FC236}">
                <a16:creationId xmlns:a16="http://schemas.microsoft.com/office/drawing/2014/main" id="{5EC35211-347B-5F71-7F94-FFB4EE62A5EC}"/>
              </a:ext>
              <a:ext uri="{C183D7F6-B498-43B3-948B-1728B52AA6E4}">
                <adec:decorative xmlns:adec="http://schemas.microsoft.com/office/drawing/2017/decorative" val="1"/>
              </a:ext>
            </a:extLst>
          </p:cNvPr>
          <p:cNvSpPr>
            <a:spLocks noGrp="1"/>
          </p:cNvSpPr>
          <p:nvPr>
            <p:ph type="title"/>
          </p:nvPr>
        </p:nvSpPr>
        <p:spPr>
          <a:xfrm>
            <a:off x="7859485" y="634946"/>
            <a:ext cx="3690257" cy="1450757"/>
          </a:xfrm>
        </p:spPr>
        <p:txBody>
          <a:bodyPr/>
          <a:lstStyle/>
          <a:p>
            <a:r>
              <a:rPr lang="en-US" dirty="0"/>
              <a:t>Linguistic Survey </a:t>
            </a:r>
          </a:p>
        </p:txBody>
      </p:sp>
      <p:pic>
        <p:nvPicPr>
          <p:cNvPr id="17" name="Picture Placeholder 16">
            <a:extLst>
              <a:ext uri="{FF2B5EF4-FFF2-40B4-BE49-F238E27FC236}">
                <a16:creationId xmlns:a16="http://schemas.microsoft.com/office/drawing/2014/main" id="{FA501424-F304-8106-E47C-C83091521D8E}"/>
              </a:ext>
              <a:ext uri="{C183D7F6-B498-43B3-948B-1728B52AA6E4}">
                <adec:decorative xmlns:adec="http://schemas.microsoft.com/office/drawing/2017/decorative" val="1"/>
              </a:ext>
            </a:extLst>
          </p:cNvPr>
          <p:cNvPicPr>
            <a:picLocks noGrp="1" noChangeAspect="1"/>
          </p:cNvPicPr>
          <p:nvPr>
            <p:ph type="pic" sz="quarter" idx="13"/>
          </p:nvPr>
        </p:nvPicPr>
        <p:blipFill>
          <a:blip r:embed="rId2"/>
          <a:srcRect t="11573" b="11573"/>
          <a:stretch>
            <a:fillRect/>
          </a:stretch>
        </p:blipFill>
        <p:spPr/>
      </p:pic>
      <p:grpSp>
        <p:nvGrpSpPr>
          <p:cNvPr id="2" name="Group 1">
            <a:extLst>
              <a:ext uri="{FF2B5EF4-FFF2-40B4-BE49-F238E27FC236}">
                <a16:creationId xmlns:a16="http://schemas.microsoft.com/office/drawing/2014/main" id="{0E7B9CCF-8191-6291-68F0-6B1AA8699C58}"/>
              </a:ext>
              <a:ext uri="{C183D7F6-B498-43B3-948B-1728B52AA6E4}">
                <adec:decorative xmlns:adec="http://schemas.microsoft.com/office/drawing/2017/decorative" val="1"/>
              </a:ext>
            </a:extLst>
          </p:cNvPr>
          <p:cNvGrpSpPr/>
          <p:nvPr/>
        </p:nvGrpSpPr>
        <p:grpSpPr>
          <a:xfrm>
            <a:off x="2192129" y="6472607"/>
            <a:ext cx="7521344" cy="311642"/>
            <a:chOff x="2192129" y="6472607"/>
            <a:chExt cx="7521344" cy="311642"/>
          </a:xfrm>
        </p:grpSpPr>
        <p:grpSp>
          <p:nvGrpSpPr>
            <p:cNvPr id="3" name="Group 2">
              <a:extLst>
                <a:ext uri="{FF2B5EF4-FFF2-40B4-BE49-F238E27FC236}">
                  <a16:creationId xmlns:a16="http://schemas.microsoft.com/office/drawing/2014/main" id="{1248FB92-B95D-C2AE-13AE-8614329E12ED}"/>
                </a:ext>
              </a:extLst>
            </p:cNvPr>
            <p:cNvGrpSpPr/>
            <p:nvPr/>
          </p:nvGrpSpPr>
          <p:grpSpPr>
            <a:xfrm>
              <a:off x="3328222" y="6476336"/>
              <a:ext cx="6385251" cy="307913"/>
              <a:chOff x="2685674" y="6414989"/>
              <a:chExt cx="6322051" cy="381983"/>
            </a:xfrm>
          </p:grpSpPr>
          <p:sp>
            <p:nvSpPr>
              <p:cNvPr id="14" name="TextBox 13">
                <a:extLst>
                  <a:ext uri="{FF2B5EF4-FFF2-40B4-BE49-F238E27FC236}">
                    <a16:creationId xmlns:a16="http://schemas.microsoft.com/office/drawing/2014/main" id="{4A395801-1216-5ABA-4142-B755A6085B97}"/>
                  </a:ext>
                </a:extLst>
              </p:cNvPr>
              <p:cNvSpPr txBox="1"/>
              <p:nvPr/>
            </p:nvSpPr>
            <p:spPr>
              <a:xfrm>
                <a:off x="2685674" y="6414989"/>
                <a:ext cx="753544" cy="36933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5" name="TextBox 14">
                <a:extLst>
                  <a:ext uri="{FF2B5EF4-FFF2-40B4-BE49-F238E27FC236}">
                    <a16:creationId xmlns:a16="http://schemas.microsoft.com/office/drawing/2014/main" id="{BED6CFCC-EDCF-3727-F02E-531C37AE39F4}"/>
                  </a:ext>
                </a:extLst>
              </p:cNvPr>
              <p:cNvSpPr txBox="1"/>
              <p:nvPr/>
            </p:nvSpPr>
            <p:spPr>
              <a:xfrm>
                <a:off x="3615016" y="6416678"/>
                <a:ext cx="753544" cy="369332"/>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6" name="TextBox 15">
                <a:extLst>
                  <a:ext uri="{FF2B5EF4-FFF2-40B4-BE49-F238E27FC236}">
                    <a16:creationId xmlns:a16="http://schemas.microsoft.com/office/drawing/2014/main" id="{1BDBFDEA-D179-9F64-2682-C5E2ADDD350F}"/>
                  </a:ext>
                </a:extLst>
              </p:cNvPr>
              <p:cNvSpPr txBox="1"/>
              <p:nvPr/>
            </p:nvSpPr>
            <p:spPr>
              <a:xfrm>
                <a:off x="4542849" y="6420577"/>
                <a:ext cx="753544" cy="36933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9" name="TextBox 18">
                <a:extLst>
                  <a:ext uri="{FF2B5EF4-FFF2-40B4-BE49-F238E27FC236}">
                    <a16:creationId xmlns:a16="http://schemas.microsoft.com/office/drawing/2014/main" id="{CFAC7F8A-11B0-F59D-FFBB-0EB2801F9DFC}"/>
                  </a:ext>
                </a:extLst>
              </p:cNvPr>
              <p:cNvSpPr txBox="1"/>
              <p:nvPr/>
            </p:nvSpPr>
            <p:spPr>
              <a:xfrm>
                <a:off x="5470682" y="6420577"/>
                <a:ext cx="753544" cy="369332"/>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1" name="TextBox 20">
                <a:extLst>
                  <a:ext uri="{FF2B5EF4-FFF2-40B4-BE49-F238E27FC236}">
                    <a16:creationId xmlns:a16="http://schemas.microsoft.com/office/drawing/2014/main" id="{FCFAF690-0DD0-DC13-C3BB-22A63699513D}"/>
                  </a:ext>
                </a:extLst>
              </p:cNvPr>
              <p:cNvSpPr txBox="1"/>
              <p:nvPr/>
            </p:nvSpPr>
            <p:spPr>
              <a:xfrm>
                <a:off x="6398515" y="6427640"/>
                <a:ext cx="753544" cy="369332"/>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2" name="TextBox 21">
                <a:extLst>
                  <a:ext uri="{FF2B5EF4-FFF2-40B4-BE49-F238E27FC236}">
                    <a16:creationId xmlns:a16="http://schemas.microsoft.com/office/drawing/2014/main" id="{9A92F8A3-DCC2-2BD4-1E77-D0770576AD6E}"/>
                  </a:ext>
                </a:extLst>
              </p:cNvPr>
              <p:cNvSpPr txBox="1"/>
              <p:nvPr/>
            </p:nvSpPr>
            <p:spPr>
              <a:xfrm>
                <a:off x="7327856" y="6420577"/>
                <a:ext cx="753544" cy="3693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3" name="TextBox 22">
                <a:extLst>
                  <a:ext uri="{FF2B5EF4-FFF2-40B4-BE49-F238E27FC236}">
                    <a16:creationId xmlns:a16="http://schemas.microsoft.com/office/drawing/2014/main" id="{AB99B45E-936D-B536-4072-8E7EBD12AF2A}"/>
                  </a:ext>
                </a:extLst>
              </p:cNvPr>
              <p:cNvSpPr txBox="1"/>
              <p:nvPr/>
            </p:nvSpPr>
            <p:spPr>
              <a:xfrm>
                <a:off x="8254181" y="6420577"/>
                <a:ext cx="753544" cy="369332"/>
              </a:xfrm>
              <a:prstGeom prst="rect">
                <a:avLst/>
              </a:prstGeom>
              <a:blipFill dpi="0" rotWithShape="1">
                <a:blip r:embed="rId9">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grpSp>
        <p:pic>
          <p:nvPicPr>
            <p:cNvPr id="4" name="Picture 3" descr="A logo with text on it&#10;&#10;Description automatically generated">
              <a:extLst>
                <a:ext uri="{FF2B5EF4-FFF2-40B4-BE49-F238E27FC236}">
                  <a16:creationId xmlns:a16="http://schemas.microsoft.com/office/drawing/2014/main" id="{6C732788-EB9F-9D51-E839-1CCBCF67E6E6}"/>
                </a:ext>
              </a:extLst>
            </p:cNvPr>
            <p:cNvPicPr>
              <a:picLocks noChangeAspect="1"/>
            </p:cNvPicPr>
            <p:nvPr/>
          </p:nvPicPr>
          <p:blipFill>
            <a:blip r:embed="rId10"/>
            <a:stretch>
              <a:fillRect/>
            </a:stretch>
          </p:blipFill>
          <p:spPr>
            <a:xfrm>
              <a:off x="2192129" y="6472607"/>
              <a:ext cx="959301" cy="300265"/>
            </a:xfrm>
            <a:prstGeom prst="rect">
              <a:avLst/>
            </a:prstGeom>
          </p:spPr>
        </p:pic>
      </p:grpSp>
    </p:spTree>
    <p:extLst>
      <p:ext uri="{BB962C8B-B14F-4D97-AF65-F5344CB8AC3E}">
        <p14:creationId xmlns:p14="http://schemas.microsoft.com/office/powerpoint/2010/main" val="146773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AFF0D89-2830-4A70-42D2-D532C80F04FB}"/>
              </a:ext>
            </a:extLst>
          </p:cNvPr>
          <p:cNvSpPr>
            <a:spLocks noGrp="1"/>
          </p:cNvSpPr>
          <p:nvPr>
            <p:ph type="title"/>
          </p:nvPr>
        </p:nvSpPr>
        <p:spPr>
          <a:xfrm>
            <a:off x="1097280" y="286603"/>
            <a:ext cx="10058400" cy="1450757"/>
          </a:xfrm>
        </p:spPr>
        <p:txBody>
          <a:bodyPr>
            <a:normAutofit/>
          </a:bodyPr>
          <a:lstStyle/>
          <a:p>
            <a:r>
              <a:rPr lang="en-US" sz="3200" dirty="0"/>
              <a:t>Communication affects trust - linguistic factors are important in understanding forensic science and its use for Digital and DNA evidence: </a:t>
            </a:r>
          </a:p>
        </p:txBody>
      </p:sp>
      <p:sp>
        <p:nvSpPr>
          <p:cNvPr id="14" name="Content Placeholder 2">
            <a:extLst>
              <a:ext uri="{FF2B5EF4-FFF2-40B4-BE49-F238E27FC236}">
                <a16:creationId xmlns:a16="http://schemas.microsoft.com/office/drawing/2014/main" id="{74F2321B-EB99-F27E-AD76-F2AD41C0C0AC}"/>
              </a:ext>
            </a:extLst>
          </p:cNvPr>
          <p:cNvSpPr>
            <a:spLocks noGrp="1"/>
          </p:cNvSpPr>
          <p:nvPr>
            <p:ph idx="1"/>
          </p:nvPr>
        </p:nvSpPr>
        <p:spPr>
          <a:xfrm>
            <a:off x="1188720" y="2463495"/>
            <a:ext cx="9966960" cy="3368653"/>
          </a:xfrm>
        </p:spPr>
        <p:txBody>
          <a:bodyPr>
            <a:normAutofit/>
          </a:bodyPr>
          <a:lstStyle/>
          <a:p>
            <a:r>
              <a:rPr lang="en-US" sz="2800" dirty="0"/>
              <a:t>Our questions:</a:t>
            </a:r>
          </a:p>
          <a:p>
            <a:endParaRPr lang="en-US" sz="1800" dirty="0"/>
          </a:p>
          <a:p>
            <a:pPr marL="201168" lvl="1" indent="0">
              <a:buNone/>
            </a:pPr>
            <a:endParaRPr lang="en-US" dirty="0"/>
          </a:p>
          <a:p>
            <a:pPr lvl="1"/>
            <a:r>
              <a:rPr lang="en-US" b="1" dirty="0"/>
              <a:t>What to say - </a:t>
            </a:r>
            <a:r>
              <a:rPr lang="en-US" dirty="0"/>
              <a:t>Lexical dialectology element with items commonly found in forensic analysis of digital and DNA evidence</a:t>
            </a:r>
          </a:p>
          <a:p>
            <a:pPr lvl="1"/>
            <a:r>
              <a:rPr lang="en-US" b="1" dirty="0"/>
              <a:t>How to say it - </a:t>
            </a:r>
            <a:r>
              <a:rPr lang="en-US" dirty="0"/>
              <a:t>Voices judged according to traits (trustworthiness, intelligence, honesty, professionalism etc.)</a:t>
            </a:r>
          </a:p>
          <a:p>
            <a:pPr lvl="1"/>
            <a:r>
              <a:rPr lang="en-US" b="1" dirty="0"/>
              <a:t>Who says it - </a:t>
            </a:r>
            <a:r>
              <a:rPr lang="en-US" dirty="0"/>
              <a:t>How something is described by CJS (forensic scientists, police </a:t>
            </a:r>
            <a:r>
              <a:rPr lang="en-US" dirty="0" err="1"/>
              <a:t>etc</a:t>
            </a:r>
            <a:r>
              <a:rPr lang="en-US" dirty="0"/>
              <a:t>) and interpreted by the public </a:t>
            </a:r>
          </a:p>
          <a:p>
            <a:endParaRPr lang="en-US" dirty="0"/>
          </a:p>
        </p:txBody>
      </p:sp>
      <p:grpSp>
        <p:nvGrpSpPr>
          <p:cNvPr id="5" name="Group 4">
            <a:extLst>
              <a:ext uri="{FF2B5EF4-FFF2-40B4-BE49-F238E27FC236}">
                <a16:creationId xmlns:a16="http://schemas.microsoft.com/office/drawing/2014/main" id="{BA09C140-2F39-65D7-BE5F-ECBF379A1159}"/>
              </a:ext>
              <a:ext uri="{C183D7F6-B498-43B3-948B-1728B52AA6E4}">
                <adec:decorative xmlns:adec="http://schemas.microsoft.com/office/drawing/2017/decorative" val="1"/>
              </a:ext>
            </a:extLst>
          </p:cNvPr>
          <p:cNvGrpSpPr/>
          <p:nvPr/>
        </p:nvGrpSpPr>
        <p:grpSpPr>
          <a:xfrm>
            <a:off x="2192129" y="6472607"/>
            <a:ext cx="7521344" cy="311642"/>
            <a:chOff x="2192129" y="6472607"/>
            <a:chExt cx="7521344" cy="311642"/>
          </a:xfrm>
        </p:grpSpPr>
        <p:grpSp>
          <p:nvGrpSpPr>
            <p:cNvPr id="6" name="Group 5">
              <a:extLst>
                <a:ext uri="{FF2B5EF4-FFF2-40B4-BE49-F238E27FC236}">
                  <a16:creationId xmlns:a16="http://schemas.microsoft.com/office/drawing/2014/main" id="{743CBCF0-30C6-B900-B59B-FA4831F532D8}"/>
                </a:ext>
              </a:extLst>
            </p:cNvPr>
            <p:cNvGrpSpPr/>
            <p:nvPr/>
          </p:nvGrpSpPr>
          <p:grpSpPr>
            <a:xfrm>
              <a:off x="3328222" y="6476336"/>
              <a:ext cx="6385251" cy="307913"/>
              <a:chOff x="2685674" y="6414989"/>
              <a:chExt cx="6322051" cy="381983"/>
            </a:xfrm>
          </p:grpSpPr>
          <p:sp>
            <p:nvSpPr>
              <p:cNvPr id="16" name="TextBox 15">
                <a:extLst>
                  <a:ext uri="{FF2B5EF4-FFF2-40B4-BE49-F238E27FC236}">
                    <a16:creationId xmlns:a16="http://schemas.microsoft.com/office/drawing/2014/main" id="{D744B757-558B-F20A-CA56-BD290C5DDB1C}"/>
                  </a:ext>
                </a:extLst>
              </p:cNvPr>
              <p:cNvSpPr txBox="1"/>
              <p:nvPr/>
            </p:nvSpPr>
            <p:spPr>
              <a:xfrm>
                <a:off x="2685674" y="6414989"/>
                <a:ext cx="753544" cy="369333"/>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7" name="TextBox 16">
                <a:extLst>
                  <a:ext uri="{FF2B5EF4-FFF2-40B4-BE49-F238E27FC236}">
                    <a16:creationId xmlns:a16="http://schemas.microsoft.com/office/drawing/2014/main" id="{CFF1A827-0DB6-34A5-7903-E42F20340012}"/>
                  </a:ext>
                </a:extLst>
              </p:cNvPr>
              <p:cNvSpPr txBox="1"/>
              <p:nvPr/>
            </p:nvSpPr>
            <p:spPr>
              <a:xfrm>
                <a:off x="3615016" y="6416678"/>
                <a:ext cx="753544" cy="369332"/>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8" name="TextBox 17">
                <a:extLst>
                  <a:ext uri="{FF2B5EF4-FFF2-40B4-BE49-F238E27FC236}">
                    <a16:creationId xmlns:a16="http://schemas.microsoft.com/office/drawing/2014/main" id="{6F3ACCC8-197A-9E74-A24A-6C15EAD765DA}"/>
                  </a:ext>
                </a:extLst>
              </p:cNvPr>
              <p:cNvSpPr txBox="1"/>
              <p:nvPr/>
            </p:nvSpPr>
            <p:spPr>
              <a:xfrm>
                <a:off x="4542849" y="6420577"/>
                <a:ext cx="753544" cy="369332"/>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9" name="TextBox 18">
                <a:extLst>
                  <a:ext uri="{FF2B5EF4-FFF2-40B4-BE49-F238E27FC236}">
                    <a16:creationId xmlns:a16="http://schemas.microsoft.com/office/drawing/2014/main" id="{451F2887-A543-18CD-1F88-DEDB93981435}"/>
                  </a:ext>
                </a:extLst>
              </p:cNvPr>
              <p:cNvSpPr txBox="1"/>
              <p:nvPr/>
            </p:nvSpPr>
            <p:spPr>
              <a:xfrm>
                <a:off x="5470682" y="6420577"/>
                <a:ext cx="753544" cy="36933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0" name="TextBox 19">
                <a:extLst>
                  <a:ext uri="{FF2B5EF4-FFF2-40B4-BE49-F238E27FC236}">
                    <a16:creationId xmlns:a16="http://schemas.microsoft.com/office/drawing/2014/main" id="{60B5B20A-B512-877E-47E8-77118735ECCB}"/>
                  </a:ext>
                </a:extLst>
              </p:cNvPr>
              <p:cNvSpPr txBox="1"/>
              <p:nvPr/>
            </p:nvSpPr>
            <p:spPr>
              <a:xfrm>
                <a:off x="6398515" y="6427640"/>
                <a:ext cx="753544" cy="369332"/>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1" name="TextBox 20">
                <a:extLst>
                  <a:ext uri="{FF2B5EF4-FFF2-40B4-BE49-F238E27FC236}">
                    <a16:creationId xmlns:a16="http://schemas.microsoft.com/office/drawing/2014/main" id="{D796543C-3970-49E5-5C0A-7DD3FD7B03C4}"/>
                  </a:ext>
                </a:extLst>
              </p:cNvPr>
              <p:cNvSpPr txBox="1"/>
              <p:nvPr/>
            </p:nvSpPr>
            <p:spPr>
              <a:xfrm>
                <a:off x="7327856" y="6420577"/>
                <a:ext cx="753544" cy="369332"/>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2" name="TextBox 21">
                <a:extLst>
                  <a:ext uri="{FF2B5EF4-FFF2-40B4-BE49-F238E27FC236}">
                    <a16:creationId xmlns:a16="http://schemas.microsoft.com/office/drawing/2014/main" id="{893D9118-6DD0-01CD-5C0C-A551F26175A8}"/>
                  </a:ext>
                </a:extLst>
              </p:cNvPr>
              <p:cNvSpPr txBox="1"/>
              <p:nvPr/>
            </p:nvSpPr>
            <p:spPr>
              <a:xfrm>
                <a:off x="8254181" y="6420577"/>
                <a:ext cx="753544" cy="3693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grpSp>
        <p:pic>
          <p:nvPicPr>
            <p:cNvPr id="7" name="Picture 6" descr="A logo with text on it&#10;&#10;Description automatically generated">
              <a:extLst>
                <a:ext uri="{FF2B5EF4-FFF2-40B4-BE49-F238E27FC236}">
                  <a16:creationId xmlns:a16="http://schemas.microsoft.com/office/drawing/2014/main" id="{846D2ABE-D90B-DF8C-09CE-8BC6D9E9E183}"/>
                </a:ext>
              </a:extLst>
            </p:cNvPr>
            <p:cNvPicPr>
              <a:picLocks noChangeAspect="1"/>
            </p:cNvPicPr>
            <p:nvPr/>
          </p:nvPicPr>
          <p:blipFill>
            <a:blip r:embed="rId9"/>
            <a:stretch>
              <a:fillRect/>
            </a:stretch>
          </p:blipFill>
          <p:spPr>
            <a:xfrm>
              <a:off x="2192129" y="6472607"/>
              <a:ext cx="959301" cy="300265"/>
            </a:xfrm>
            <a:prstGeom prst="rect">
              <a:avLst/>
            </a:prstGeom>
          </p:spPr>
        </p:pic>
      </p:grpSp>
    </p:spTree>
    <p:extLst>
      <p:ext uri="{BB962C8B-B14F-4D97-AF65-F5344CB8AC3E}">
        <p14:creationId xmlns:p14="http://schemas.microsoft.com/office/powerpoint/2010/main" val="3931086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9E6836F-9D6A-FDF6-E498-259B06EFFE31}"/>
              </a:ext>
            </a:extLst>
          </p:cNvPr>
          <p:cNvSpPr>
            <a:spLocks noGrp="1"/>
          </p:cNvSpPr>
          <p:nvPr>
            <p:ph type="title"/>
          </p:nvPr>
        </p:nvSpPr>
        <p:spPr/>
        <p:txBody>
          <a:bodyPr/>
          <a:lstStyle/>
          <a:p>
            <a:r>
              <a:rPr lang="en-US" sz="4800" dirty="0"/>
              <a:t>Interviews</a:t>
            </a:r>
          </a:p>
        </p:txBody>
      </p:sp>
      <p:pic>
        <p:nvPicPr>
          <p:cNvPr id="13" name="Content Placeholder 12" descr="A person writing on a clipboard">
            <a:extLst>
              <a:ext uri="{FF2B5EF4-FFF2-40B4-BE49-F238E27FC236}">
                <a16:creationId xmlns:a16="http://schemas.microsoft.com/office/drawing/2014/main" id="{B85BCB63-69D4-3CE2-B879-5AE29CE6AE05}"/>
              </a:ext>
            </a:extLst>
          </p:cNvPr>
          <p:cNvPicPr>
            <a:picLocks noGrp="1" noChangeAspect="1"/>
          </p:cNvPicPr>
          <p:nvPr>
            <p:ph idx="1"/>
          </p:nvPr>
        </p:nvPicPr>
        <p:blipFill>
          <a:blip r:embed="rId2"/>
          <a:stretch>
            <a:fillRect/>
          </a:stretch>
        </p:blipFill>
        <p:spPr>
          <a:xfrm>
            <a:off x="5183188" y="1366837"/>
            <a:ext cx="6172200" cy="4114800"/>
          </a:xfrm>
        </p:spPr>
      </p:pic>
      <p:sp>
        <p:nvSpPr>
          <p:cNvPr id="20" name="Text Placeholder 3">
            <a:extLst>
              <a:ext uri="{FF2B5EF4-FFF2-40B4-BE49-F238E27FC236}">
                <a16:creationId xmlns:a16="http://schemas.microsoft.com/office/drawing/2014/main" id="{2F0A23C1-0002-8F9C-ECFC-8F80567FDCE7}"/>
              </a:ext>
              <a:ext uri="{C183D7F6-B498-43B3-948B-1728B52AA6E4}">
                <adec:decorative xmlns:adec="http://schemas.microsoft.com/office/drawing/2017/decorative" val="1"/>
              </a:ext>
            </a:extLst>
          </p:cNvPr>
          <p:cNvSpPr>
            <a:spLocks noGrp="1"/>
          </p:cNvSpPr>
          <p:nvPr>
            <p:ph type="body" sz="half" idx="2"/>
          </p:nvPr>
        </p:nvSpPr>
        <p:spPr/>
        <p:txBody>
          <a:bodyPr>
            <a:normAutofit lnSpcReduction="10000"/>
          </a:bodyPr>
          <a:lstStyle/>
          <a:p>
            <a:r>
              <a:rPr lang="en-US" sz="2400" dirty="0"/>
              <a:t>Participants: 32</a:t>
            </a:r>
          </a:p>
          <a:p>
            <a:pPr marL="342900" indent="-342900">
              <a:buFont typeface="Wingdings" panose="05000000000000000000" pitchFamily="2" charset="2"/>
              <a:buChar char="q"/>
            </a:pPr>
            <a:r>
              <a:rPr lang="en-US" sz="2400" dirty="0"/>
              <a:t>Policing: 7</a:t>
            </a:r>
          </a:p>
          <a:p>
            <a:pPr marL="342900" indent="-342900">
              <a:buFont typeface="Wingdings" panose="05000000000000000000" pitchFamily="2" charset="2"/>
              <a:buChar char="q"/>
            </a:pPr>
            <a:r>
              <a:rPr lang="en-US" sz="2400" dirty="0"/>
              <a:t>Academia: 12</a:t>
            </a:r>
          </a:p>
          <a:p>
            <a:pPr marL="342900" indent="-342900">
              <a:buFont typeface="Wingdings" panose="05000000000000000000" pitchFamily="2" charset="2"/>
              <a:buChar char="q"/>
            </a:pPr>
            <a:r>
              <a:rPr lang="en-US" sz="2400" dirty="0"/>
              <a:t>Scientists/CSIs: 6</a:t>
            </a:r>
          </a:p>
          <a:p>
            <a:pPr marL="342900" indent="-342900">
              <a:buFont typeface="Wingdings" panose="05000000000000000000" pitchFamily="2" charset="2"/>
              <a:buChar char="q"/>
            </a:pPr>
            <a:r>
              <a:rPr lang="en-US" sz="2400" dirty="0"/>
              <a:t>Lawyers: 4</a:t>
            </a:r>
          </a:p>
          <a:p>
            <a:pPr marL="342900" indent="-342900">
              <a:buFont typeface="Wingdings" panose="05000000000000000000" pitchFamily="2" charset="2"/>
              <a:buChar char="q"/>
            </a:pPr>
            <a:r>
              <a:rPr lang="en-US" sz="2400" dirty="0"/>
              <a:t>Government: 3</a:t>
            </a:r>
          </a:p>
          <a:p>
            <a:endParaRPr lang="en-US" dirty="0"/>
          </a:p>
          <a:p>
            <a:endParaRPr lang="en-US" dirty="0"/>
          </a:p>
        </p:txBody>
      </p:sp>
    </p:spTree>
    <p:extLst>
      <p:ext uri="{BB962C8B-B14F-4D97-AF65-F5344CB8AC3E}">
        <p14:creationId xmlns:p14="http://schemas.microsoft.com/office/powerpoint/2010/main" val="1119451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6524516-1238-A095-D48B-8A8BAFE85FDD}"/>
              </a:ext>
            </a:extLst>
          </p:cNvPr>
          <p:cNvSpPr>
            <a:spLocks noGrp="1"/>
          </p:cNvSpPr>
          <p:nvPr>
            <p:ph type="title"/>
          </p:nvPr>
        </p:nvSpPr>
        <p:spPr>
          <a:xfrm>
            <a:off x="1097280" y="286603"/>
            <a:ext cx="10058400" cy="1450757"/>
          </a:xfrm>
        </p:spPr>
        <p:txBody>
          <a:bodyPr/>
          <a:lstStyle/>
          <a:p>
            <a:r>
              <a:rPr lang="en-US" dirty="0"/>
              <a:t>Public Trust</a:t>
            </a:r>
          </a:p>
        </p:txBody>
      </p:sp>
      <p:sp>
        <p:nvSpPr>
          <p:cNvPr id="8" name="TextBox 7">
            <a:extLst>
              <a:ext uri="{FF2B5EF4-FFF2-40B4-BE49-F238E27FC236}">
                <a16:creationId xmlns:a16="http://schemas.microsoft.com/office/drawing/2014/main" id="{F6A4E4EC-905E-646A-DC1A-2D397BE17485}"/>
              </a:ext>
            </a:extLst>
          </p:cNvPr>
          <p:cNvSpPr txBox="1"/>
          <p:nvPr/>
        </p:nvSpPr>
        <p:spPr>
          <a:xfrm>
            <a:off x="304799" y="196899"/>
            <a:ext cx="2949677" cy="461665"/>
          </a:xfrm>
          <a:prstGeom prst="rect">
            <a:avLst/>
          </a:prstGeom>
          <a:noFill/>
        </p:spPr>
        <p:txBody>
          <a:bodyPr wrap="square" rtlCol="0">
            <a:spAutoFit/>
          </a:bodyPr>
          <a:lstStyle/>
          <a:p>
            <a:r>
              <a:rPr lang="en-GB" sz="2400" dirty="0">
                <a:latin typeface="+mj-lt"/>
              </a:rPr>
              <a:t>Interviews Findings</a:t>
            </a:r>
          </a:p>
        </p:txBody>
      </p:sp>
      <p:sp>
        <p:nvSpPr>
          <p:cNvPr id="9" name="Content Placeholder 3">
            <a:extLst>
              <a:ext uri="{FF2B5EF4-FFF2-40B4-BE49-F238E27FC236}">
                <a16:creationId xmlns:a16="http://schemas.microsoft.com/office/drawing/2014/main" id="{EB9F81B3-7621-7986-6FE3-C36919846467}"/>
              </a:ext>
            </a:extLst>
          </p:cNvPr>
          <p:cNvSpPr>
            <a:spLocks noGrp="1"/>
          </p:cNvSpPr>
          <p:nvPr>
            <p:ph idx="1"/>
          </p:nvPr>
        </p:nvSpPr>
        <p:spPr>
          <a:xfrm>
            <a:off x="1569576" y="2517058"/>
            <a:ext cx="4014925" cy="2876753"/>
          </a:xfrm>
        </p:spPr>
        <p:txBody>
          <a:bodyPr>
            <a:normAutofit fontScale="92500" lnSpcReduction="20000"/>
          </a:bodyPr>
          <a:lstStyle/>
          <a:p>
            <a:pPr>
              <a:buFont typeface="Arial" panose="020B0604020202020204" pitchFamily="34" charset="0"/>
              <a:buChar char="•"/>
            </a:pPr>
            <a:r>
              <a:rPr lang="en-US" sz="2100" dirty="0"/>
              <a:t> Forensic </a:t>
            </a:r>
            <a:r>
              <a:rPr lang="en-US" dirty="0"/>
              <a:t>Evidence </a:t>
            </a:r>
          </a:p>
          <a:p>
            <a:pPr>
              <a:buFont typeface="Calibri" panose="020F0502020204030204" pitchFamily="34" charset="0"/>
              <a:buChar char="–"/>
            </a:pPr>
            <a:r>
              <a:rPr lang="en-US" dirty="0"/>
              <a:t> DNA evidence</a:t>
            </a:r>
          </a:p>
          <a:p>
            <a:pPr>
              <a:buFont typeface="Calibri" panose="020F0502020204030204" pitchFamily="34" charset="0"/>
              <a:buChar char="–"/>
            </a:pPr>
            <a:r>
              <a:rPr lang="en-US" dirty="0"/>
              <a:t> Less trust in Digital evidence</a:t>
            </a:r>
          </a:p>
          <a:p>
            <a:pPr marL="0" indent="0">
              <a:buNone/>
            </a:pPr>
            <a:endParaRPr lang="en-US" dirty="0"/>
          </a:p>
          <a:p>
            <a:pPr>
              <a:buFont typeface="Arial" panose="020B0604020202020204" pitchFamily="34" charset="0"/>
              <a:buChar char="•"/>
            </a:pPr>
            <a:r>
              <a:rPr lang="en-US" dirty="0"/>
              <a:t> Courts</a:t>
            </a:r>
          </a:p>
          <a:p>
            <a:pPr>
              <a:buFont typeface="Calibri" panose="020F0502020204030204" pitchFamily="34" charset="0"/>
              <a:buChar char="–"/>
            </a:pPr>
            <a:r>
              <a:rPr lang="en-US" dirty="0"/>
              <a:t> Judges </a:t>
            </a:r>
          </a:p>
          <a:p>
            <a:pPr>
              <a:buFont typeface="Calibri" panose="020F0502020204030204" pitchFamily="34" charset="0"/>
              <a:buChar char="–"/>
            </a:pPr>
            <a:r>
              <a:rPr lang="en-US" dirty="0"/>
              <a:t> forensic scientists</a:t>
            </a:r>
          </a:p>
          <a:p>
            <a:endParaRPr lang="en-US" dirty="0"/>
          </a:p>
        </p:txBody>
      </p:sp>
      <p:grpSp>
        <p:nvGrpSpPr>
          <p:cNvPr id="10" name="Group 9">
            <a:extLst>
              <a:ext uri="{FF2B5EF4-FFF2-40B4-BE49-F238E27FC236}">
                <a16:creationId xmlns:a16="http://schemas.microsoft.com/office/drawing/2014/main" id="{3AA1AE4F-03AA-4115-D933-13DF6334B368}"/>
              </a:ext>
              <a:ext uri="{C183D7F6-B498-43B3-948B-1728B52AA6E4}">
                <adec:decorative xmlns:adec="http://schemas.microsoft.com/office/drawing/2017/decorative" val="1"/>
              </a:ext>
            </a:extLst>
          </p:cNvPr>
          <p:cNvGrpSpPr/>
          <p:nvPr/>
        </p:nvGrpSpPr>
        <p:grpSpPr>
          <a:xfrm>
            <a:off x="2192129" y="6472607"/>
            <a:ext cx="7521344" cy="311642"/>
            <a:chOff x="2192129" y="6472607"/>
            <a:chExt cx="7521344" cy="311642"/>
          </a:xfrm>
        </p:grpSpPr>
        <p:grpSp>
          <p:nvGrpSpPr>
            <p:cNvPr id="11" name="Group 10">
              <a:extLst>
                <a:ext uri="{FF2B5EF4-FFF2-40B4-BE49-F238E27FC236}">
                  <a16:creationId xmlns:a16="http://schemas.microsoft.com/office/drawing/2014/main" id="{192A7C82-C4D7-CFC7-B7FC-B299677DECFE}"/>
                </a:ext>
              </a:extLst>
            </p:cNvPr>
            <p:cNvGrpSpPr/>
            <p:nvPr/>
          </p:nvGrpSpPr>
          <p:grpSpPr>
            <a:xfrm>
              <a:off x="3328222" y="6476336"/>
              <a:ext cx="6385251" cy="307913"/>
              <a:chOff x="2685674" y="6414989"/>
              <a:chExt cx="6322051" cy="381983"/>
            </a:xfrm>
          </p:grpSpPr>
          <p:sp>
            <p:nvSpPr>
              <p:cNvPr id="15" name="TextBox 14">
                <a:extLst>
                  <a:ext uri="{FF2B5EF4-FFF2-40B4-BE49-F238E27FC236}">
                    <a16:creationId xmlns:a16="http://schemas.microsoft.com/office/drawing/2014/main" id="{B257241D-05E8-E4CC-B29C-A311F87E8225}"/>
                  </a:ext>
                </a:extLst>
              </p:cNvPr>
              <p:cNvSpPr txBox="1"/>
              <p:nvPr/>
            </p:nvSpPr>
            <p:spPr>
              <a:xfrm>
                <a:off x="2685674" y="6414989"/>
                <a:ext cx="753544" cy="369333"/>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6" name="TextBox 15">
                <a:extLst>
                  <a:ext uri="{FF2B5EF4-FFF2-40B4-BE49-F238E27FC236}">
                    <a16:creationId xmlns:a16="http://schemas.microsoft.com/office/drawing/2014/main" id="{9FEEB37E-5DCB-6FA6-8BB9-2D80F991E49E}"/>
                  </a:ext>
                </a:extLst>
              </p:cNvPr>
              <p:cNvSpPr txBox="1"/>
              <p:nvPr/>
            </p:nvSpPr>
            <p:spPr>
              <a:xfrm>
                <a:off x="3615016" y="6416678"/>
                <a:ext cx="753544" cy="369332"/>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7" name="TextBox 16">
                <a:extLst>
                  <a:ext uri="{FF2B5EF4-FFF2-40B4-BE49-F238E27FC236}">
                    <a16:creationId xmlns:a16="http://schemas.microsoft.com/office/drawing/2014/main" id="{C4CFCAF0-3D80-E537-A47A-BD1BB9A35757}"/>
                  </a:ext>
                </a:extLst>
              </p:cNvPr>
              <p:cNvSpPr txBox="1"/>
              <p:nvPr/>
            </p:nvSpPr>
            <p:spPr>
              <a:xfrm>
                <a:off x="4542849" y="6420577"/>
                <a:ext cx="753544" cy="369332"/>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8" name="TextBox 17">
                <a:extLst>
                  <a:ext uri="{FF2B5EF4-FFF2-40B4-BE49-F238E27FC236}">
                    <a16:creationId xmlns:a16="http://schemas.microsoft.com/office/drawing/2014/main" id="{BFFAD67F-F19A-9325-219D-23BF6229EBDD}"/>
                  </a:ext>
                </a:extLst>
              </p:cNvPr>
              <p:cNvSpPr txBox="1"/>
              <p:nvPr/>
            </p:nvSpPr>
            <p:spPr>
              <a:xfrm>
                <a:off x="5470682" y="6420577"/>
                <a:ext cx="753544" cy="36933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9" name="TextBox 18">
                <a:extLst>
                  <a:ext uri="{FF2B5EF4-FFF2-40B4-BE49-F238E27FC236}">
                    <a16:creationId xmlns:a16="http://schemas.microsoft.com/office/drawing/2014/main" id="{8825B596-9BC6-95B4-6FF1-2360709923A2}"/>
                  </a:ext>
                </a:extLst>
              </p:cNvPr>
              <p:cNvSpPr txBox="1"/>
              <p:nvPr/>
            </p:nvSpPr>
            <p:spPr>
              <a:xfrm>
                <a:off x="6398515" y="6427640"/>
                <a:ext cx="753544" cy="369332"/>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0" name="TextBox 19">
                <a:extLst>
                  <a:ext uri="{FF2B5EF4-FFF2-40B4-BE49-F238E27FC236}">
                    <a16:creationId xmlns:a16="http://schemas.microsoft.com/office/drawing/2014/main" id="{7521E5F7-19B9-7786-A1D3-377094A478EB}"/>
                  </a:ext>
                </a:extLst>
              </p:cNvPr>
              <p:cNvSpPr txBox="1"/>
              <p:nvPr/>
            </p:nvSpPr>
            <p:spPr>
              <a:xfrm>
                <a:off x="7327856" y="6420577"/>
                <a:ext cx="753544" cy="369332"/>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1" name="TextBox 20">
                <a:extLst>
                  <a:ext uri="{FF2B5EF4-FFF2-40B4-BE49-F238E27FC236}">
                    <a16:creationId xmlns:a16="http://schemas.microsoft.com/office/drawing/2014/main" id="{15DE964C-8F78-602F-6132-7793FEA02E6C}"/>
                  </a:ext>
                </a:extLst>
              </p:cNvPr>
              <p:cNvSpPr txBox="1"/>
              <p:nvPr/>
            </p:nvSpPr>
            <p:spPr>
              <a:xfrm>
                <a:off x="8254181" y="6420577"/>
                <a:ext cx="753544" cy="3693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grpSp>
        <p:pic>
          <p:nvPicPr>
            <p:cNvPr id="13" name="Picture 12" descr="A logo with text on it&#10;&#10;Description automatically generated">
              <a:extLst>
                <a:ext uri="{FF2B5EF4-FFF2-40B4-BE49-F238E27FC236}">
                  <a16:creationId xmlns:a16="http://schemas.microsoft.com/office/drawing/2014/main" id="{A8951E60-CF6C-8710-3D5C-10A6275AA993}"/>
                </a:ext>
              </a:extLst>
            </p:cNvPr>
            <p:cNvPicPr>
              <a:picLocks noChangeAspect="1"/>
            </p:cNvPicPr>
            <p:nvPr/>
          </p:nvPicPr>
          <p:blipFill>
            <a:blip r:embed="rId9"/>
            <a:stretch>
              <a:fillRect/>
            </a:stretch>
          </p:blipFill>
          <p:spPr>
            <a:xfrm>
              <a:off x="2192129" y="6472607"/>
              <a:ext cx="959301" cy="300265"/>
            </a:xfrm>
            <a:prstGeom prst="rect">
              <a:avLst/>
            </a:prstGeom>
          </p:spPr>
        </p:pic>
      </p:grpSp>
      <p:sp>
        <p:nvSpPr>
          <p:cNvPr id="22" name="TextBox 21">
            <a:extLst>
              <a:ext uri="{FF2B5EF4-FFF2-40B4-BE49-F238E27FC236}">
                <a16:creationId xmlns:a16="http://schemas.microsoft.com/office/drawing/2014/main" id="{B32C7271-400E-F89A-E6B5-7AFCFE81B11B}"/>
              </a:ext>
            </a:extLst>
          </p:cNvPr>
          <p:cNvSpPr txBox="1"/>
          <p:nvPr/>
        </p:nvSpPr>
        <p:spPr>
          <a:xfrm>
            <a:off x="6376247" y="2702072"/>
            <a:ext cx="4267200" cy="646331"/>
          </a:xfrm>
          <a:prstGeom prst="rect">
            <a:avLst/>
          </a:prstGeom>
          <a:noFill/>
        </p:spPr>
        <p:txBody>
          <a:bodyPr wrap="square" rtlCol="0">
            <a:spAutoFit/>
          </a:bodyPr>
          <a:lstStyle/>
          <a:p>
            <a:pPr marL="0" indent="0">
              <a:buNone/>
            </a:pPr>
            <a:r>
              <a:rPr lang="en-GB" sz="1800" b="0" i="1" u="none" strike="noStrike" baseline="0" dirty="0">
                <a:solidFill>
                  <a:schemeClr val="accent1">
                    <a:lumMod val="75000"/>
                  </a:schemeClr>
                </a:solidFill>
              </a:rPr>
              <a:t>“from my experience of jury, they trust it [DNA] almost implicitly.” [P12]</a:t>
            </a:r>
            <a:endParaRPr lang="en-US" sz="1800" dirty="0"/>
          </a:p>
        </p:txBody>
      </p:sp>
      <p:sp>
        <p:nvSpPr>
          <p:cNvPr id="23" name="TextBox 22">
            <a:extLst>
              <a:ext uri="{FF2B5EF4-FFF2-40B4-BE49-F238E27FC236}">
                <a16:creationId xmlns:a16="http://schemas.microsoft.com/office/drawing/2014/main" id="{FB54757A-E441-80AA-AE15-688701A0C544}"/>
              </a:ext>
            </a:extLst>
          </p:cNvPr>
          <p:cNvSpPr txBox="1"/>
          <p:nvPr/>
        </p:nvSpPr>
        <p:spPr>
          <a:xfrm>
            <a:off x="6376247" y="4275586"/>
            <a:ext cx="4326193" cy="1200329"/>
          </a:xfrm>
          <a:prstGeom prst="rect">
            <a:avLst/>
          </a:prstGeom>
          <a:noFill/>
        </p:spPr>
        <p:txBody>
          <a:bodyPr wrap="square" rtlCol="0">
            <a:spAutoFit/>
          </a:bodyPr>
          <a:lstStyle/>
          <a:p>
            <a:r>
              <a:rPr lang="en-GB" sz="1800" b="0" i="1" u="none" strike="noStrike" baseline="0" dirty="0">
                <a:solidFill>
                  <a:schemeClr val="accent1">
                    <a:lumMod val="75000"/>
                  </a:schemeClr>
                </a:solidFill>
                <a:cs typeface="Segoe UI" panose="020B0502040204020203" pitchFamily="34" charset="0"/>
              </a:rPr>
              <a:t>“the trust is higher at courtroom because  I think that people still hold a lot of trust for that judge.” [P32]</a:t>
            </a:r>
          </a:p>
          <a:p>
            <a:endParaRPr lang="en-GB" sz="1800" b="0" i="0" u="none" strike="noStrike" baseline="0" dirty="0">
              <a:solidFill>
                <a:srgbClr val="323130"/>
              </a:solidFill>
              <a:latin typeface="Segoe UI" panose="020B0502040204020203" pitchFamily="34" charset="0"/>
            </a:endParaRPr>
          </a:p>
        </p:txBody>
      </p:sp>
    </p:spTree>
    <p:extLst>
      <p:ext uri="{BB962C8B-B14F-4D97-AF65-F5344CB8AC3E}">
        <p14:creationId xmlns:p14="http://schemas.microsoft.com/office/powerpoint/2010/main" val="226971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539A58F-F8D9-26D0-8A0F-35E4A8BDDE04}"/>
              </a:ext>
              <a:ext uri="{C183D7F6-B498-43B3-948B-1728B52AA6E4}">
                <adec:decorative xmlns:adec="http://schemas.microsoft.com/office/drawing/2017/decorative" val="1"/>
              </a:ext>
            </a:extLst>
          </p:cNvPr>
          <p:cNvSpPr>
            <a:spLocks noGrp="1"/>
          </p:cNvSpPr>
          <p:nvPr>
            <p:ph type="title"/>
          </p:nvPr>
        </p:nvSpPr>
        <p:spPr>
          <a:xfrm>
            <a:off x="1139888" y="645727"/>
            <a:ext cx="10789921" cy="811882"/>
          </a:xfrm>
        </p:spPr>
        <p:txBody>
          <a:bodyPr>
            <a:normAutofit/>
          </a:bodyPr>
          <a:lstStyle/>
          <a:p>
            <a:r>
              <a:rPr lang="en-US" dirty="0"/>
              <a:t>Public mis/dis - trust </a:t>
            </a:r>
          </a:p>
        </p:txBody>
      </p:sp>
      <p:sp>
        <p:nvSpPr>
          <p:cNvPr id="16" name="Content Placeholder 3">
            <a:extLst>
              <a:ext uri="{FF2B5EF4-FFF2-40B4-BE49-F238E27FC236}">
                <a16:creationId xmlns:a16="http://schemas.microsoft.com/office/drawing/2014/main" id="{84FAAB24-64D5-2039-73BB-4D20BFA1536A}"/>
              </a:ext>
              <a:ext uri="{C183D7F6-B498-43B3-948B-1728B52AA6E4}">
                <adec:decorative xmlns:adec="http://schemas.microsoft.com/office/drawing/2017/decorative" val="1"/>
              </a:ext>
            </a:extLst>
          </p:cNvPr>
          <p:cNvSpPr>
            <a:spLocks noGrp="1"/>
          </p:cNvSpPr>
          <p:nvPr>
            <p:ph sz="half" idx="2"/>
          </p:nvPr>
        </p:nvSpPr>
        <p:spPr>
          <a:xfrm>
            <a:off x="6368760" y="2234251"/>
            <a:ext cx="5428390" cy="3692480"/>
          </a:xfrm>
        </p:spPr>
        <p:txBody>
          <a:bodyPr>
            <a:normAutofit/>
          </a:bodyPr>
          <a:lstStyle/>
          <a:p>
            <a:pPr marL="227013" marR="0" lvl="0" indent="-227013" algn="l" defTabSz="914400" rtl="0" eaLnBrk="1" fontAlgn="auto" latinLnBrk="0" hangingPunct="1">
              <a:lnSpc>
                <a:spcPct val="100000"/>
              </a:lnSpc>
              <a:spcBef>
                <a:spcPts val="1200"/>
              </a:spcBef>
              <a:spcAft>
                <a:spcPts val="200"/>
              </a:spcAft>
              <a:buClr>
                <a:srgbClr val="92278F"/>
              </a:buClr>
              <a:buSzPct val="100000"/>
              <a:buFont typeface="Arial" panose="020B0604020202020204" pitchFamily="34" charset="0"/>
              <a:buChar char="•"/>
              <a:tabLst/>
              <a:defRPr/>
            </a:pPr>
            <a:r>
              <a:rPr kumimoji="0" lang="en-GB"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Science</a:t>
            </a:r>
          </a:p>
          <a:p>
            <a:pPr marL="0" indent="0">
              <a:buNone/>
            </a:pPr>
            <a:r>
              <a:rPr lang="en-GB" sz="1800" b="0" i="1" u="none" strike="noStrike" baseline="0" dirty="0">
                <a:solidFill>
                  <a:schemeClr val="accent1">
                    <a:lumMod val="75000"/>
                  </a:schemeClr>
                </a:solidFill>
              </a:rPr>
              <a:t>“I don't know whether it's specific to forensic science. I think there's a general mistrust of science.” [P19]</a:t>
            </a:r>
            <a:endParaRPr lang="en-GB" sz="1800" b="0" i="0" u="none" strike="noStrike" baseline="0" dirty="0">
              <a:solidFill>
                <a:srgbClr val="323130"/>
              </a:solidFill>
              <a:latin typeface="Segoe UI" panose="020B0502040204020203" pitchFamily="34" charset="0"/>
            </a:endParaRPr>
          </a:p>
          <a:p>
            <a:pPr marL="227013" marR="0" lvl="0" indent="-227013" algn="l" defTabSz="914400" rtl="0" eaLnBrk="1" fontAlgn="auto" latinLnBrk="0" hangingPunct="1">
              <a:lnSpc>
                <a:spcPct val="100000"/>
              </a:lnSpc>
              <a:spcBef>
                <a:spcPts val="1200"/>
              </a:spcBef>
              <a:spcAft>
                <a:spcPts val="200"/>
              </a:spcAft>
              <a:buClr>
                <a:srgbClr val="92278F"/>
              </a:buClr>
              <a:buSzPct val="100000"/>
              <a:buFont typeface="Arial" panose="020B0604020202020204" pitchFamily="34" charset="0"/>
              <a:buChar char="•"/>
              <a:tabLst/>
              <a:defRPr/>
            </a:pPr>
            <a:r>
              <a:rPr kumimoji="0" lang="en-GB"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Government </a:t>
            </a:r>
          </a:p>
          <a:p>
            <a:pPr marL="0" indent="0">
              <a:buNone/>
            </a:pPr>
            <a:r>
              <a:rPr lang="en-GB" sz="1800" i="1" dirty="0">
                <a:solidFill>
                  <a:schemeClr val="accent1">
                    <a:lumMod val="75000"/>
                  </a:schemeClr>
                </a:solidFill>
              </a:rPr>
              <a:t>“[FS] it's seen as another one of those things that can't really be trusted because it’s [a] government type thing.” [P18]</a:t>
            </a:r>
          </a:p>
          <a:p>
            <a:endParaRPr lang="en-US" dirty="0"/>
          </a:p>
        </p:txBody>
      </p:sp>
      <p:sp>
        <p:nvSpPr>
          <p:cNvPr id="20" name="Content Placeholder 5">
            <a:extLst>
              <a:ext uri="{FF2B5EF4-FFF2-40B4-BE49-F238E27FC236}">
                <a16:creationId xmlns:a16="http://schemas.microsoft.com/office/drawing/2014/main" id="{B1F6B7B3-BB08-72D5-D430-46C500DA2F91}"/>
              </a:ext>
              <a:ext uri="{C183D7F6-B498-43B3-948B-1728B52AA6E4}">
                <adec:decorative xmlns:adec="http://schemas.microsoft.com/office/drawing/2017/decorative" val="1"/>
              </a:ext>
            </a:extLst>
          </p:cNvPr>
          <p:cNvSpPr>
            <a:spLocks noGrp="1"/>
          </p:cNvSpPr>
          <p:nvPr>
            <p:ph sz="quarter" idx="4"/>
          </p:nvPr>
        </p:nvSpPr>
        <p:spPr>
          <a:xfrm>
            <a:off x="578300" y="2234251"/>
            <a:ext cx="5352352" cy="4142841"/>
          </a:xfrm>
        </p:spPr>
        <p:txBody>
          <a:bodyPr>
            <a:normAutofit/>
          </a:bodyPr>
          <a:lstStyle/>
          <a:p>
            <a:r>
              <a:rPr lang="en-US" sz="1800" dirty="0"/>
              <a:t>Policing in general</a:t>
            </a:r>
          </a:p>
          <a:p>
            <a:pPr marL="0" indent="0">
              <a:buNone/>
            </a:pPr>
            <a:r>
              <a:rPr lang="en-GB" sz="1800" b="0" i="1" u="none" strike="noStrike" baseline="0" dirty="0">
                <a:solidFill>
                  <a:schemeClr val="accent1">
                    <a:lumMod val="75000"/>
                  </a:schemeClr>
                </a:solidFill>
                <a:cs typeface="Arial" panose="020B0604020202020204" pitchFamily="34" charset="0"/>
              </a:rPr>
              <a:t>“I don't think it's about the science.</a:t>
            </a:r>
            <a:br>
              <a:rPr lang="en-GB" sz="1800" b="0" i="1" u="none" strike="noStrike" baseline="0" dirty="0">
                <a:solidFill>
                  <a:schemeClr val="accent1">
                    <a:lumMod val="75000"/>
                  </a:schemeClr>
                </a:solidFill>
                <a:cs typeface="Arial" panose="020B0604020202020204" pitchFamily="34" charset="0"/>
              </a:rPr>
            </a:br>
            <a:r>
              <a:rPr lang="en-GB" sz="1800" b="0" i="1" u="none" strike="noStrike" baseline="0" dirty="0">
                <a:solidFill>
                  <a:schemeClr val="accent1">
                    <a:lumMod val="75000"/>
                  </a:schemeClr>
                </a:solidFill>
                <a:cs typeface="Arial" panose="020B0604020202020204" pitchFamily="34" charset="0"/>
              </a:rPr>
              <a:t>I think it's just around the sort of general sort of feeling of policing.” [P10]</a:t>
            </a:r>
          </a:p>
          <a:p>
            <a:pPr>
              <a:buFont typeface="Calibri" panose="020F0502020204030204" pitchFamily="34" charset="0"/>
              <a:buChar char="–"/>
            </a:pPr>
            <a:r>
              <a:rPr lang="en-GB" sz="1800" i="1" dirty="0">
                <a:cs typeface="Arial" panose="020B0604020202020204" pitchFamily="34" charset="0"/>
              </a:rPr>
              <a:t>Policing seen as the gatekeepers to the CJS</a:t>
            </a:r>
          </a:p>
          <a:p>
            <a:pPr>
              <a:buFont typeface="Calibri" panose="020F0502020204030204" pitchFamily="34" charset="0"/>
              <a:buChar char="–"/>
            </a:pPr>
            <a:r>
              <a:rPr lang="en-GB" sz="1800" i="1" dirty="0">
                <a:cs typeface="Arial" panose="020B0604020202020204" pitchFamily="34" charset="0"/>
              </a:rPr>
              <a:t>Negative attitudes towards policing</a:t>
            </a:r>
          </a:p>
          <a:p>
            <a:pPr marL="0" indent="0">
              <a:buNone/>
            </a:pPr>
            <a:r>
              <a:rPr lang="en-GB" sz="1800" b="0" i="1" u="none" strike="noStrike" baseline="0" dirty="0">
                <a:solidFill>
                  <a:schemeClr val="accent1">
                    <a:lumMod val="75000"/>
                  </a:schemeClr>
                </a:solidFill>
                <a:cs typeface="Arial" panose="020B0604020202020204" pitchFamily="34" charset="0"/>
              </a:rPr>
              <a:t>“I've had a really bad experience in the past. Either the police haven't turned up or it hasn't gone to court, so I'm not expecting much this time.” [P22]</a:t>
            </a:r>
          </a:p>
          <a:p>
            <a:pPr marL="0" indent="0">
              <a:buNone/>
            </a:pPr>
            <a:endParaRPr lang="en-GB" sz="1800" b="0" i="1" u="none" strike="noStrike" baseline="0" dirty="0">
              <a:solidFill>
                <a:schemeClr val="accent1">
                  <a:lumMod val="75000"/>
                </a:schemeClr>
              </a:solidFill>
              <a:latin typeface="Segoe UI" panose="020B0502040204020203" pitchFamily="34" charset="0"/>
            </a:endParaRPr>
          </a:p>
          <a:p>
            <a:endParaRPr lang="en-GB" sz="1800" b="0" i="1" u="none" strike="noStrike" baseline="0" dirty="0">
              <a:solidFill>
                <a:schemeClr val="accent1">
                  <a:lumMod val="75000"/>
                </a:schemeClr>
              </a:solidFill>
              <a:latin typeface="Segoe UI" panose="020B0502040204020203" pitchFamily="34" charset="0"/>
            </a:endParaRPr>
          </a:p>
          <a:p>
            <a:endParaRPr lang="en-GB" sz="1800" b="0" i="0" u="none" strike="noStrike" baseline="0" dirty="0">
              <a:solidFill>
                <a:srgbClr val="323130"/>
              </a:solidFill>
              <a:latin typeface="Segoe UI" panose="020B0502040204020203" pitchFamily="34" charset="0"/>
            </a:endParaRPr>
          </a:p>
          <a:p>
            <a:endParaRPr lang="en-US" dirty="0"/>
          </a:p>
        </p:txBody>
      </p:sp>
      <p:grpSp>
        <p:nvGrpSpPr>
          <p:cNvPr id="5" name="Group 4">
            <a:extLst>
              <a:ext uri="{FF2B5EF4-FFF2-40B4-BE49-F238E27FC236}">
                <a16:creationId xmlns:a16="http://schemas.microsoft.com/office/drawing/2014/main" id="{CE580BA3-A7E4-E074-7EAE-CAAD250EF3F0}"/>
              </a:ext>
              <a:ext uri="{C183D7F6-B498-43B3-948B-1728B52AA6E4}">
                <adec:decorative xmlns:adec="http://schemas.microsoft.com/office/drawing/2017/decorative" val="1"/>
              </a:ext>
            </a:extLst>
          </p:cNvPr>
          <p:cNvGrpSpPr/>
          <p:nvPr/>
        </p:nvGrpSpPr>
        <p:grpSpPr>
          <a:xfrm>
            <a:off x="2192129" y="6472607"/>
            <a:ext cx="7521344" cy="311642"/>
            <a:chOff x="2192129" y="6472607"/>
            <a:chExt cx="7521344" cy="311642"/>
          </a:xfrm>
        </p:grpSpPr>
        <p:grpSp>
          <p:nvGrpSpPr>
            <p:cNvPr id="6" name="Group 5">
              <a:extLst>
                <a:ext uri="{FF2B5EF4-FFF2-40B4-BE49-F238E27FC236}">
                  <a16:creationId xmlns:a16="http://schemas.microsoft.com/office/drawing/2014/main" id="{5F459D15-8F42-CB5B-5291-813BD393B677}"/>
                </a:ext>
              </a:extLst>
            </p:cNvPr>
            <p:cNvGrpSpPr/>
            <p:nvPr/>
          </p:nvGrpSpPr>
          <p:grpSpPr>
            <a:xfrm>
              <a:off x="3328222" y="6476336"/>
              <a:ext cx="6385251" cy="307913"/>
              <a:chOff x="2685674" y="6414989"/>
              <a:chExt cx="6322051" cy="381983"/>
            </a:xfrm>
          </p:grpSpPr>
          <p:sp>
            <p:nvSpPr>
              <p:cNvPr id="17" name="TextBox 16">
                <a:extLst>
                  <a:ext uri="{FF2B5EF4-FFF2-40B4-BE49-F238E27FC236}">
                    <a16:creationId xmlns:a16="http://schemas.microsoft.com/office/drawing/2014/main" id="{26AFA9BE-170B-F1F7-3A93-8FD88398754D}"/>
                  </a:ext>
                </a:extLst>
              </p:cNvPr>
              <p:cNvSpPr txBox="1"/>
              <p:nvPr/>
            </p:nvSpPr>
            <p:spPr>
              <a:xfrm>
                <a:off x="2685674" y="6414989"/>
                <a:ext cx="753544" cy="369333"/>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9" name="TextBox 18">
                <a:extLst>
                  <a:ext uri="{FF2B5EF4-FFF2-40B4-BE49-F238E27FC236}">
                    <a16:creationId xmlns:a16="http://schemas.microsoft.com/office/drawing/2014/main" id="{1D929702-927E-52CA-8476-3DB6CD8E2E99}"/>
                  </a:ext>
                </a:extLst>
              </p:cNvPr>
              <p:cNvSpPr txBox="1"/>
              <p:nvPr/>
            </p:nvSpPr>
            <p:spPr>
              <a:xfrm>
                <a:off x="3615016" y="6416678"/>
                <a:ext cx="753544" cy="369332"/>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1" name="TextBox 20">
                <a:extLst>
                  <a:ext uri="{FF2B5EF4-FFF2-40B4-BE49-F238E27FC236}">
                    <a16:creationId xmlns:a16="http://schemas.microsoft.com/office/drawing/2014/main" id="{59C622F6-E85A-8C20-4306-3A952A28A883}"/>
                  </a:ext>
                </a:extLst>
              </p:cNvPr>
              <p:cNvSpPr txBox="1"/>
              <p:nvPr/>
            </p:nvSpPr>
            <p:spPr>
              <a:xfrm>
                <a:off x="4542849" y="6420577"/>
                <a:ext cx="753544" cy="369332"/>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3" name="TextBox 22">
                <a:extLst>
                  <a:ext uri="{FF2B5EF4-FFF2-40B4-BE49-F238E27FC236}">
                    <a16:creationId xmlns:a16="http://schemas.microsoft.com/office/drawing/2014/main" id="{ED2976CE-5C1F-D5A4-4393-FA5837FE45E4}"/>
                  </a:ext>
                </a:extLst>
              </p:cNvPr>
              <p:cNvSpPr txBox="1"/>
              <p:nvPr/>
            </p:nvSpPr>
            <p:spPr>
              <a:xfrm>
                <a:off x="5470682" y="6420577"/>
                <a:ext cx="753544" cy="36933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5" name="TextBox 24">
                <a:extLst>
                  <a:ext uri="{FF2B5EF4-FFF2-40B4-BE49-F238E27FC236}">
                    <a16:creationId xmlns:a16="http://schemas.microsoft.com/office/drawing/2014/main" id="{B3B9CE7A-080A-CA05-7D5C-881AE9D7E08C}"/>
                  </a:ext>
                </a:extLst>
              </p:cNvPr>
              <p:cNvSpPr txBox="1"/>
              <p:nvPr/>
            </p:nvSpPr>
            <p:spPr>
              <a:xfrm>
                <a:off x="6398515" y="6427640"/>
                <a:ext cx="753544" cy="369332"/>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6" name="TextBox 25">
                <a:extLst>
                  <a:ext uri="{FF2B5EF4-FFF2-40B4-BE49-F238E27FC236}">
                    <a16:creationId xmlns:a16="http://schemas.microsoft.com/office/drawing/2014/main" id="{8DF2F2AF-01C8-FF8A-E8F2-5B2A5A88C627}"/>
                  </a:ext>
                </a:extLst>
              </p:cNvPr>
              <p:cNvSpPr txBox="1"/>
              <p:nvPr/>
            </p:nvSpPr>
            <p:spPr>
              <a:xfrm>
                <a:off x="7327856" y="6420577"/>
                <a:ext cx="753544" cy="369332"/>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7" name="TextBox 26">
                <a:extLst>
                  <a:ext uri="{FF2B5EF4-FFF2-40B4-BE49-F238E27FC236}">
                    <a16:creationId xmlns:a16="http://schemas.microsoft.com/office/drawing/2014/main" id="{1DD2CF0D-53DB-9760-99AD-F5C9E7C956B8}"/>
                  </a:ext>
                </a:extLst>
              </p:cNvPr>
              <p:cNvSpPr txBox="1"/>
              <p:nvPr/>
            </p:nvSpPr>
            <p:spPr>
              <a:xfrm>
                <a:off x="8254181" y="6420577"/>
                <a:ext cx="753544" cy="3693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grpSp>
        <p:pic>
          <p:nvPicPr>
            <p:cNvPr id="7" name="Picture 6" descr="A logo with text on it&#10;&#10;Description automatically generated">
              <a:extLst>
                <a:ext uri="{FF2B5EF4-FFF2-40B4-BE49-F238E27FC236}">
                  <a16:creationId xmlns:a16="http://schemas.microsoft.com/office/drawing/2014/main" id="{5088D009-1A72-FA64-2306-90FDA56EFB69}"/>
                </a:ext>
              </a:extLst>
            </p:cNvPr>
            <p:cNvPicPr>
              <a:picLocks noChangeAspect="1"/>
            </p:cNvPicPr>
            <p:nvPr/>
          </p:nvPicPr>
          <p:blipFill>
            <a:blip r:embed="rId9"/>
            <a:stretch>
              <a:fillRect/>
            </a:stretch>
          </p:blipFill>
          <p:spPr>
            <a:xfrm>
              <a:off x="2192129" y="6472607"/>
              <a:ext cx="959301" cy="300265"/>
            </a:xfrm>
            <a:prstGeom prst="rect">
              <a:avLst/>
            </a:prstGeom>
          </p:spPr>
        </p:pic>
      </p:grpSp>
      <p:sp>
        <p:nvSpPr>
          <p:cNvPr id="2" name="TextBox 1">
            <a:extLst>
              <a:ext uri="{FF2B5EF4-FFF2-40B4-BE49-F238E27FC236}">
                <a16:creationId xmlns:a16="http://schemas.microsoft.com/office/drawing/2014/main" id="{4DF134F4-5310-EEEF-E856-B5312502E430}"/>
              </a:ext>
              <a:ext uri="{C183D7F6-B498-43B3-948B-1728B52AA6E4}">
                <adec:decorative xmlns:adec="http://schemas.microsoft.com/office/drawing/2017/decorative" val="1"/>
              </a:ext>
            </a:extLst>
          </p:cNvPr>
          <p:cNvSpPr txBox="1"/>
          <p:nvPr/>
        </p:nvSpPr>
        <p:spPr>
          <a:xfrm>
            <a:off x="304799" y="196899"/>
            <a:ext cx="2949677" cy="461665"/>
          </a:xfrm>
          <a:prstGeom prst="rect">
            <a:avLst/>
          </a:prstGeom>
          <a:noFill/>
        </p:spPr>
        <p:txBody>
          <a:bodyPr wrap="square" rtlCol="0">
            <a:spAutoFit/>
          </a:bodyPr>
          <a:lstStyle/>
          <a:p>
            <a:r>
              <a:rPr lang="en-GB" sz="2400" dirty="0">
                <a:latin typeface="+mj-lt"/>
              </a:rPr>
              <a:t>Interviews Findings</a:t>
            </a:r>
          </a:p>
        </p:txBody>
      </p:sp>
      <p:sp>
        <p:nvSpPr>
          <p:cNvPr id="3" name="Title 1">
            <a:extLst>
              <a:ext uri="{FF2B5EF4-FFF2-40B4-BE49-F238E27FC236}">
                <a16:creationId xmlns:a16="http://schemas.microsoft.com/office/drawing/2014/main" id="{472FC34D-C212-3873-8045-CA62C0035A50}"/>
              </a:ext>
              <a:ext uri="{C183D7F6-B498-43B3-948B-1728B52AA6E4}">
                <adec:decorative xmlns:adec="http://schemas.microsoft.com/office/drawing/2017/decorative" val="1"/>
              </a:ext>
            </a:extLst>
          </p:cNvPr>
          <p:cNvSpPr txBox="1">
            <a:spLocks/>
          </p:cNvSpPr>
          <p:nvPr/>
        </p:nvSpPr>
        <p:spPr>
          <a:xfrm>
            <a:off x="5203963" y="645727"/>
            <a:ext cx="5890757" cy="107879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endParaRPr lang="en-US" dirty="0"/>
          </a:p>
        </p:txBody>
      </p:sp>
      <p:sp>
        <p:nvSpPr>
          <p:cNvPr id="15" name="TextBox 14">
            <a:extLst>
              <a:ext uri="{FF2B5EF4-FFF2-40B4-BE49-F238E27FC236}">
                <a16:creationId xmlns:a16="http://schemas.microsoft.com/office/drawing/2014/main" id="{249B77AE-C0DE-A95A-7E7E-07288A6FA3E2}"/>
              </a:ext>
              <a:ext uri="{C183D7F6-B498-43B3-948B-1728B52AA6E4}">
                <adec:decorative xmlns:adec="http://schemas.microsoft.com/office/drawing/2017/decorative" val="1"/>
              </a:ext>
            </a:extLst>
          </p:cNvPr>
          <p:cNvSpPr txBox="1"/>
          <p:nvPr/>
        </p:nvSpPr>
        <p:spPr>
          <a:xfrm>
            <a:off x="3708760" y="1468926"/>
            <a:ext cx="6096000" cy="400110"/>
          </a:xfrm>
          <a:prstGeom prst="rect">
            <a:avLst/>
          </a:prstGeom>
          <a:noFill/>
        </p:spPr>
        <p:txBody>
          <a:bodyPr wrap="square">
            <a:spAutoFit/>
          </a:bodyPr>
          <a:lstStyle/>
          <a:p>
            <a:pPr marL="0" indent="0">
              <a:buNone/>
            </a:pPr>
            <a:r>
              <a:rPr lang="en-GB" sz="2000" i="1" dirty="0"/>
              <a:t>“T</a:t>
            </a:r>
            <a:r>
              <a:rPr lang="en-GB" sz="2000" b="0" i="1" u="none" strike="noStrike" baseline="0" dirty="0"/>
              <a:t>rust is really low right across the board.” [P10]</a:t>
            </a:r>
          </a:p>
        </p:txBody>
      </p:sp>
    </p:spTree>
    <p:extLst>
      <p:ext uri="{BB962C8B-B14F-4D97-AF65-F5344CB8AC3E}">
        <p14:creationId xmlns:p14="http://schemas.microsoft.com/office/powerpoint/2010/main" val="4212940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F26291-2E41-4809-A8FA-909338710E70}"/>
              </a:ext>
              <a:ext uri="{C183D7F6-B498-43B3-948B-1728B52AA6E4}">
                <adec:decorative xmlns:adec="http://schemas.microsoft.com/office/drawing/2017/decorative" val="1"/>
              </a:ext>
            </a:extLst>
          </p:cNvPr>
          <p:cNvSpPr>
            <a:spLocks noGrp="1"/>
          </p:cNvSpPr>
          <p:nvPr>
            <p:ph type="title"/>
          </p:nvPr>
        </p:nvSpPr>
        <p:spPr>
          <a:xfrm>
            <a:off x="1097280" y="658564"/>
            <a:ext cx="10058400" cy="1078796"/>
          </a:xfrm>
        </p:spPr>
        <p:txBody>
          <a:bodyPr rtlCol="0">
            <a:normAutofit/>
          </a:bodyPr>
          <a:lstStyle/>
          <a:p>
            <a:pPr rtl="0"/>
            <a:r>
              <a:rPr lang="en-GB" dirty="0"/>
              <a:t>Marginalised groups' barriers to trust </a:t>
            </a:r>
          </a:p>
        </p:txBody>
      </p:sp>
      <p:sp>
        <p:nvSpPr>
          <p:cNvPr id="6" name="Content Placeholder 5">
            <a:extLst>
              <a:ext uri="{FF2B5EF4-FFF2-40B4-BE49-F238E27FC236}">
                <a16:creationId xmlns:a16="http://schemas.microsoft.com/office/drawing/2014/main" id="{76FC67F0-B539-4C92-A484-3CAD2062084D}"/>
              </a:ext>
              <a:ext uri="{C183D7F6-B498-43B3-948B-1728B52AA6E4}">
                <adec:decorative xmlns:adec="http://schemas.microsoft.com/office/drawing/2017/decorative" val="1"/>
              </a:ext>
            </a:extLst>
          </p:cNvPr>
          <p:cNvSpPr>
            <a:spLocks noGrp="1"/>
          </p:cNvSpPr>
          <p:nvPr>
            <p:ph sz="half" idx="2"/>
          </p:nvPr>
        </p:nvSpPr>
        <p:spPr>
          <a:xfrm>
            <a:off x="588512" y="2763322"/>
            <a:ext cx="5331927" cy="2443677"/>
          </a:xfrm>
        </p:spPr>
        <p:txBody>
          <a:bodyPr rtlCol="0">
            <a:normAutofit/>
          </a:bodyPr>
          <a:lstStyle/>
          <a:p>
            <a:pPr marL="160020" indent="0">
              <a:buNone/>
            </a:pPr>
            <a:r>
              <a:rPr lang="en-GB" i="1" dirty="0">
                <a:solidFill>
                  <a:schemeClr val="accent1">
                    <a:lumMod val="75000"/>
                  </a:schemeClr>
                </a:solidFill>
              </a:rPr>
              <a:t>“</a:t>
            </a:r>
            <a:r>
              <a:rPr lang="en-GB" b="0" i="1" u="none" strike="noStrike" baseline="0" dirty="0">
                <a:solidFill>
                  <a:schemeClr val="accent1">
                    <a:lumMod val="75000"/>
                  </a:schemeClr>
                </a:solidFill>
              </a:rPr>
              <a:t>I find that sometimes victims, witnesses are really submissive to the police and will just give up their kind of clothing, give up their devices and just kind of give consent. Do they really know what's going to happen? Do they know where the damage might be caused to their clothing that we've seized? I'm less confident.” [P17]</a:t>
            </a:r>
            <a:endParaRPr lang="en-GB" b="0" i="0" u="none" strike="noStrike" baseline="0" dirty="0">
              <a:latin typeface="Arial" panose="020B0604020202020204" pitchFamily="34" charset="0"/>
            </a:endParaRPr>
          </a:p>
        </p:txBody>
      </p:sp>
      <p:sp>
        <p:nvSpPr>
          <p:cNvPr id="8" name="Content Placeholder 7">
            <a:extLst>
              <a:ext uri="{FF2B5EF4-FFF2-40B4-BE49-F238E27FC236}">
                <a16:creationId xmlns:a16="http://schemas.microsoft.com/office/drawing/2014/main" id="{F386275D-C332-407D-9E55-4E1F4A08F9AE}"/>
              </a:ext>
              <a:ext uri="{C183D7F6-B498-43B3-948B-1728B52AA6E4}">
                <adec:decorative xmlns:adec="http://schemas.microsoft.com/office/drawing/2017/decorative" val="1"/>
              </a:ext>
            </a:extLst>
          </p:cNvPr>
          <p:cNvSpPr>
            <a:spLocks noGrp="1"/>
          </p:cNvSpPr>
          <p:nvPr>
            <p:ph sz="quarter" idx="4"/>
          </p:nvPr>
        </p:nvSpPr>
        <p:spPr>
          <a:xfrm>
            <a:off x="6521609" y="2663704"/>
            <a:ext cx="5468153" cy="2642912"/>
          </a:xfrm>
        </p:spPr>
        <p:txBody>
          <a:bodyPr rtlCol="0">
            <a:normAutofit/>
          </a:bodyPr>
          <a:lstStyle/>
          <a:p>
            <a:pPr rtl="0"/>
            <a:r>
              <a:rPr lang="en-GB" dirty="0"/>
              <a:t>Limited knowledge:</a:t>
            </a:r>
          </a:p>
          <a:p>
            <a:pPr rtl="0">
              <a:buFont typeface="Calibri" panose="020F0502020204030204" pitchFamily="34" charset="0"/>
              <a:buChar char="–"/>
            </a:pPr>
            <a:r>
              <a:rPr lang="en-GB" dirty="0"/>
              <a:t>Policing, Forensic science, Rights</a:t>
            </a:r>
          </a:p>
          <a:p>
            <a:pPr rtl="0"/>
            <a:r>
              <a:rPr lang="en-GB" dirty="0"/>
              <a:t>Limited access to information</a:t>
            </a:r>
          </a:p>
          <a:p>
            <a:pPr rtl="0">
              <a:buFont typeface="Calibri" panose="020F0502020204030204" pitchFamily="34" charset="0"/>
              <a:buChar char="–"/>
            </a:pPr>
            <a:r>
              <a:rPr lang="en-GB" dirty="0"/>
              <a:t> e.g. older people, non-native speakers, etc. </a:t>
            </a:r>
          </a:p>
          <a:p>
            <a:pPr rtl="0"/>
            <a:r>
              <a:rPr lang="en-GB" dirty="0"/>
              <a:t>Community hubs</a:t>
            </a:r>
          </a:p>
          <a:p>
            <a:pPr rtl="0"/>
            <a:endParaRPr lang="en-GB" dirty="0"/>
          </a:p>
        </p:txBody>
      </p:sp>
      <p:grpSp>
        <p:nvGrpSpPr>
          <p:cNvPr id="9" name="Group 8">
            <a:extLst>
              <a:ext uri="{FF2B5EF4-FFF2-40B4-BE49-F238E27FC236}">
                <a16:creationId xmlns:a16="http://schemas.microsoft.com/office/drawing/2014/main" id="{C142CB61-EC83-A552-271A-88F65A8C85FB}"/>
              </a:ext>
              <a:ext uri="{C183D7F6-B498-43B3-948B-1728B52AA6E4}">
                <adec:decorative xmlns:adec="http://schemas.microsoft.com/office/drawing/2017/decorative" val="1"/>
              </a:ext>
            </a:extLst>
          </p:cNvPr>
          <p:cNvGrpSpPr/>
          <p:nvPr/>
        </p:nvGrpSpPr>
        <p:grpSpPr>
          <a:xfrm>
            <a:off x="2192129" y="6472607"/>
            <a:ext cx="7521344" cy="311642"/>
            <a:chOff x="2192129" y="6472607"/>
            <a:chExt cx="7521344" cy="311642"/>
          </a:xfrm>
        </p:grpSpPr>
        <p:grpSp>
          <p:nvGrpSpPr>
            <p:cNvPr id="10" name="Group 9">
              <a:extLst>
                <a:ext uri="{FF2B5EF4-FFF2-40B4-BE49-F238E27FC236}">
                  <a16:creationId xmlns:a16="http://schemas.microsoft.com/office/drawing/2014/main" id="{9F520125-5A46-2EC2-D5EE-AAE27B877ABC}"/>
                </a:ext>
              </a:extLst>
            </p:cNvPr>
            <p:cNvGrpSpPr/>
            <p:nvPr/>
          </p:nvGrpSpPr>
          <p:grpSpPr>
            <a:xfrm>
              <a:off x="3328222" y="6476336"/>
              <a:ext cx="6385251" cy="307913"/>
              <a:chOff x="2685674" y="6414989"/>
              <a:chExt cx="6322051" cy="381983"/>
            </a:xfrm>
          </p:grpSpPr>
          <p:sp>
            <p:nvSpPr>
              <p:cNvPr id="19" name="TextBox 18">
                <a:extLst>
                  <a:ext uri="{FF2B5EF4-FFF2-40B4-BE49-F238E27FC236}">
                    <a16:creationId xmlns:a16="http://schemas.microsoft.com/office/drawing/2014/main" id="{4C5B38E2-E2CF-08FA-4954-70FFD0A9FE55}"/>
                  </a:ext>
                </a:extLst>
              </p:cNvPr>
              <p:cNvSpPr txBox="1"/>
              <p:nvPr/>
            </p:nvSpPr>
            <p:spPr>
              <a:xfrm>
                <a:off x="2685674" y="6414989"/>
                <a:ext cx="753544" cy="36933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0" name="TextBox 19">
                <a:extLst>
                  <a:ext uri="{FF2B5EF4-FFF2-40B4-BE49-F238E27FC236}">
                    <a16:creationId xmlns:a16="http://schemas.microsoft.com/office/drawing/2014/main" id="{8F628124-A02F-88F7-B3B6-C7D56C96780D}"/>
                  </a:ext>
                </a:extLst>
              </p:cNvPr>
              <p:cNvSpPr txBox="1"/>
              <p:nvPr/>
            </p:nvSpPr>
            <p:spPr>
              <a:xfrm>
                <a:off x="3615016" y="6416678"/>
                <a:ext cx="753544" cy="369332"/>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1" name="TextBox 20">
                <a:extLst>
                  <a:ext uri="{FF2B5EF4-FFF2-40B4-BE49-F238E27FC236}">
                    <a16:creationId xmlns:a16="http://schemas.microsoft.com/office/drawing/2014/main" id="{41A0326A-1777-9AF9-ACFE-C76FE1A08FDB}"/>
                  </a:ext>
                </a:extLst>
              </p:cNvPr>
              <p:cNvSpPr txBox="1"/>
              <p:nvPr/>
            </p:nvSpPr>
            <p:spPr>
              <a:xfrm>
                <a:off x="4542849" y="6420577"/>
                <a:ext cx="753544" cy="36933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2" name="TextBox 21">
                <a:extLst>
                  <a:ext uri="{FF2B5EF4-FFF2-40B4-BE49-F238E27FC236}">
                    <a16:creationId xmlns:a16="http://schemas.microsoft.com/office/drawing/2014/main" id="{8E305537-C8B1-5E38-9EC4-946B0571FD43}"/>
                  </a:ext>
                </a:extLst>
              </p:cNvPr>
              <p:cNvSpPr txBox="1"/>
              <p:nvPr/>
            </p:nvSpPr>
            <p:spPr>
              <a:xfrm>
                <a:off x="5470682" y="6420577"/>
                <a:ext cx="753544" cy="369332"/>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3" name="TextBox 22">
                <a:extLst>
                  <a:ext uri="{FF2B5EF4-FFF2-40B4-BE49-F238E27FC236}">
                    <a16:creationId xmlns:a16="http://schemas.microsoft.com/office/drawing/2014/main" id="{BA12FCE3-6B99-72AA-CC0C-A6D1793D994C}"/>
                  </a:ext>
                </a:extLst>
              </p:cNvPr>
              <p:cNvSpPr txBox="1"/>
              <p:nvPr/>
            </p:nvSpPr>
            <p:spPr>
              <a:xfrm>
                <a:off x="6398515" y="6427640"/>
                <a:ext cx="753544" cy="369332"/>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4" name="TextBox 23">
                <a:extLst>
                  <a:ext uri="{FF2B5EF4-FFF2-40B4-BE49-F238E27FC236}">
                    <a16:creationId xmlns:a16="http://schemas.microsoft.com/office/drawing/2014/main" id="{B19F8FB2-7951-D96C-E5B9-B1717C84A1D2}"/>
                  </a:ext>
                </a:extLst>
              </p:cNvPr>
              <p:cNvSpPr txBox="1"/>
              <p:nvPr/>
            </p:nvSpPr>
            <p:spPr>
              <a:xfrm>
                <a:off x="7327856" y="6420577"/>
                <a:ext cx="753544" cy="3693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5" name="TextBox 24">
                <a:extLst>
                  <a:ext uri="{FF2B5EF4-FFF2-40B4-BE49-F238E27FC236}">
                    <a16:creationId xmlns:a16="http://schemas.microsoft.com/office/drawing/2014/main" id="{021C7010-A073-184F-299D-20707ABDCC78}"/>
                  </a:ext>
                </a:extLst>
              </p:cNvPr>
              <p:cNvSpPr txBox="1"/>
              <p:nvPr/>
            </p:nvSpPr>
            <p:spPr>
              <a:xfrm>
                <a:off x="8254181" y="6420577"/>
                <a:ext cx="753544" cy="369332"/>
              </a:xfrm>
              <a:prstGeom prst="rect">
                <a:avLst/>
              </a:prstGeom>
              <a:blipFill dpi="0" rotWithShape="1">
                <a:blip r:embed="rId9">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grpSp>
        <p:pic>
          <p:nvPicPr>
            <p:cNvPr id="11" name="Picture 10" descr="A logo with text on it&#10;&#10;Description automatically generated">
              <a:extLst>
                <a:ext uri="{FF2B5EF4-FFF2-40B4-BE49-F238E27FC236}">
                  <a16:creationId xmlns:a16="http://schemas.microsoft.com/office/drawing/2014/main" id="{1EA21684-8302-F5FB-A4A6-79C53B6B015B}"/>
                </a:ext>
              </a:extLst>
            </p:cNvPr>
            <p:cNvPicPr>
              <a:picLocks noChangeAspect="1"/>
            </p:cNvPicPr>
            <p:nvPr/>
          </p:nvPicPr>
          <p:blipFill>
            <a:blip r:embed="rId10"/>
            <a:stretch>
              <a:fillRect/>
            </a:stretch>
          </p:blipFill>
          <p:spPr>
            <a:xfrm>
              <a:off x="2192129" y="6472607"/>
              <a:ext cx="959301" cy="300265"/>
            </a:xfrm>
            <a:prstGeom prst="rect">
              <a:avLst/>
            </a:prstGeom>
          </p:spPr>
        </p:pic>
      </p:grpSp>
      <p:sp>
        <p:nvSpPr>
          <p:cNvPr id="2" name="TextBox 1">
            <a:extLst>
              <a:ext uri="{FF2B5EF4-FFF2-40B4-BE49-F238E27FC236}">
                <a16:creationId xmlns:a16="http://schemas.microsoft.com/office/drawing/2014/main" id="{84F720D7-5D14-417A-3791-9322C84ED663}"/>
              </a:ext>
              <a:ext uri="{C183D7F6-B498-43B3-948B-1728B52AA6E4}">
                <adec:decorative xmlns:adec="http://schemas.microsoft.com/office/drawing/2017/decorative" val="1"/>
              </a:ext>
            </a:extLst>
          </p:cNvPr>
          <p:cNvSpPr txBox="1"/>
          <p:nvPr/>
        </p:nvSpPr>
        <p:spPr>
          <a:xfrm>
            <a:off x="304799" y="196899"/>
            <a:ext cx="2949677" cy="461665"/>
          </a:xfrm>
          <a:prstGeom prst="rect">
            <a:avLst/>
          </a:prstGeom>
          <a:noFill/>
        </p:spPr>
        <p:txBody>
          <a:bodyPr wrap="square" rtlCol="0">
            <a:spAutoFit/>
          </a:bodyPr>
          <a:lstStyle/>
          <a:p>
            <a:r>
              <a:rPr lang="en-GB" sz="2400" dirty="0">
                <a:latin typeface="+mj-lt"/>
              </a:rPr>
              <a:t>Interviews Findings</a:t>
            </a:r>
          </a:p>
        </p:txBody>
      </p:sp>
    </p:spTree>
    <p:extLst>
      <p:ext uri="{BB962C8B-B14F-4D97-AF65-F5344CB8AC3E}">
        <p14:creationId xmlns:p14="http://schemas.microsoft.com/office/powerpoint/2010/main" val="1451757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C60157B4-A841-4659-722B-149368092BC6}"/>
              </a:ext>
              <a:ext uri="{C183D7F6-B498-43B3-948B-1728B52AA6E4}">
                <adec:decorative xmlns:adec="http://schemas.microsoft.com/office/drawing/2017/decorative" val="1"/>
              </a:ext>
            </a:extLst>
          </p:cNvPr>
          <p:cNvSpPr>
            <a:spLocks noGrp="1"/>
          </p:cNvSpPr>
          <p:nvPr>
            <p:ph type="title"/>
          </p:nvPr>
        </p:nvSpPr>
        <p:spPr>
          <a:xfrm>
            <a:off x="8081400" y="1118014"/>
            <a:ext cx="3379080" cy="1450757"/>
          </a:xfrm>
        </p:spPr>
        <p:txBody>
          <a:bodyPr anchor="b">
            <a:normAutofit/>
          </a:bodyPr>
          <a:lstStyle/>
          <a:p>
            <a:r>
              <a:rPr lang="en-US" dirty="0"/>
              <a:t>Agenda</a:t>
            </a:r>
          </a:p>
        </p:txBody>
      </p:sp>
      <p:pic>
        <p:nvPicPr>
          <p:cNvPr id="25" name="Picture Placeholder 24">
            <a:extLst>
              <a:ext uri="{FF2B5EF4-FFF2-40B4-BE49-F238E27FC236}">
                <a16:creationId xmlns:a16="http://schemas.microsoft.com/office/drawing/2014/main" id="{D5AC5FDB-DC2D-FF54-140A-796E085A2CB4}"/>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t="1210" r="1" b="1212"/>
          <a:stretch/>
        </p:blipFill>
        <p:spPr>
          <a:xfrm>
            <a:off x="640080" y="640080"/>
            <a:ext cx="3273552" cy="2395728"/>
          </a:xfrm>
          <a:noFill/>
        </p:spPr>
      </p:pic>
      <p:sp>
        <p:nvSpPr>
          <p:cNvPr id="22" name="Content Placeholder 2">
            <a:extLst>
              <a:ext uri="{FF2B5EF4-FFF2-40B4-BE49-F238E27FC236}">
                <a16:creationId xmlns:a16="http://schemas.microsoft.com/office/drawing/2014/main" id="{0957326A-4374-D9DD-2598-FD4354ACBAF8}"/>
              </a:ext>
              <a:ext uri="{C183D7F6-B498-43B3-948B-1728B52AA6E4}">
                <adec:decorative xmlns:adec="http://schemas.microsoft.com/office/drawing/2017/decorative" val="1"/>
              </a:ext>
            </a:extLst>
          </p:cNvPr>
          <p:cNvSpPr>
            <a:spLocks noGrp="1"/>
          </p:cNvSpPr>
          <p:nvPr>
            <p:ph type="body" sz="quarter" idx="17"/>
          </p:nvPr>
        </p:nvSpPr>
        <p:spPr>
          <a:xfrm>
            <a:off x="8086408" y="2789067"/>
            <a:ext cx="3176587" cy="2706687"/>
          </a:xfrm>
        </p:spPr>
        <p:txBody>
          <a:bodyPr>
            <a:normAutofit/>
          </a:bodyPr>
          <a:lstStyle/>
          <a:p>
            <a:pPr rtl="0">
              <a:lnSpc>
                <a:spcPct val="90000"/>
              </a:lnSpc>
            </a:pPr>
            <a:r>
              <a:rPr lang="en-GB" sz="1400" dirty="0"/>
              <a:t>The team</a:t>
            </a:r>
          </a:p>
          <a:p>
            <a:pPr rtl="0">
              <a:lnSpc>
                <a:spcPct val="90000"/>
              </a:lnSpc>
            </a:pPr>
            <a:r>
              <a:rPr lang="en-GB" sz="1400" dirty="0"/>
              <a:t>The project</a:t>
            </a:r>
          </a:p>
          <a:p>
            <a:pPr rtl="0">
              <a:lnSpc>
                <a:spcPct val="90000"/>
              </a:lnSpc>
            </a:pPr>
            <a:r>
              <a:rPr lang="en-GB" sz="1400" dirty="0"/>
              <a:t>Findings</a:t>
            </a:r>
          </a:p>
          <a:p>
            <a:pPr marL="342900" indent="-342900" rtl="0">
              <a:lnSpc>
                <a:spcPct val="90000"/>
              </a:lnSpc>
              <a:buFont typeface="Arial" panose="020B0604020202020204" pitchFamily="34" charset="0"/>
              <a:buChar char="•"/>
            </a:pPr>
            <a:r>
              <a:rPr lang="en-GB" sz="1400" dirty="0"/>
              <a:t>Survey </a:t>
            </a:r>
          </a:p>
          <a:p>
            <a:pPr marL="342900" indent="-342900">
              <a:lnSpc>
                <a:spcPct val="90000"/>
              </a:lnSpc>
              <a:buFont typeface="Arial" panose="020B0604020202020204" pitchFamily="34" charset="0"/>
              <a:buChar char="•"/>
            </a:pPr>
            <a:r>
              <a:rPr lang="en-GB" sz="1400" dirty="0"/>
              <a:t>Linguistic survey</a:t>
            </a:r>
          </a:p>
          <a:p>
            <a:pPr marL="342900" indent="-342900" rtl="0">
              <a:lnSpc>
                <a:spcPct val="90000"/>
              </a:lnSpc>
              <a:buFont typeface="Arial" panose="020B0604020202020204" pitchFamily="34" charset="0"/>
              <a:buChar char="•"/>
            </a:pPr>
            <a:r>
              <a:rPr lang="en-GB" sz="1400" dirty="0"/>
              <a:t>Interviews</a:t>
            </a:r>
          </a:p>
          <a:p>
            <a:pPr marL="342900" indent="-342900" rtl="0">
              <a:lnSpc>
                <a:spcPct val="90000"/>
              </a:lnSpc>
              <a:buFont typeface="Arial" panose="020B0604020202020204" pitchFamily="34" charset="0"/>
              <a:buChar char="•"/>
            </a:pPr>
            <a:r>
              <a:rPr lang="en-GB" sz="1400" dirty="0"/>
              <a:t>Focus groups</a:t>
            </a:r>
          </a:p>
          <a:p>
            <a:pPr>
              <a:lnSpc>
                <a:spcPct val="90000"/>
              </a:lnSpc>
            </a:pPr>
            <a:endParaRPr lang="en-US" sz="1400" dirty="0"/>
          </a:p>
        </p:txBody>
      </p:sp>
      <p:pic>
        <p:nvPicPr>
          <p:cNvPr id="3" name="Picture Placeholder 2">
            <a:extLst>
              <a:ext uri="{FF2B5EF4-FFF2-40B4-BE49-F238E27FC236}">
                <a16:creationId xmlns:a16="http://schemas.microsoft.com/office/drawing/2014/main" id="{8977AEE4-90D0-F26B-00D2-E034DF07234D}"/>
              </a:ext>
              <a:ext uri="{C183D7F6-B498-43B3-948B-1728B52AA6E4}">
                <adec:decorative xmlns:adec="http://schemas.microsoft.com/office/drawing/2017/decorative" val="1"/>
              </a:ext>
            </a:extLst>
          </p:cNvPr>
          <p:cNvPicPr>
            <a:picLocks noGrp="1" noChangeAspect="1"/>
          </p:cNvPicPr>
          <p:nvPr>
            <p:ph type="pic" sz="quarter" idx="16"/>
          </p:nvPr>
        </p:nvPicPr>
        <p:blipFill>
          <a:blip r:embed="rId4"/>
          <a:srcRect t="1212" b="1212"/>
          <a:stretch>
            <a:fillRect/>
          </a:stretch>
        </p:blipFill>
        <p:spPr>
          <a:xfrm>
            <a:off x="4251325" y="3365500"/>
            <a:ext cx="3273425" cy="2395538"/>
          </a:xfrm>
        </p:spPr>
      </p:pic>
      <p:grpSp>
        <p:nvGrpSpPr>
          <p:cNvPr id="11" name="Group 10">
            <a:extLst>
              <a:ext uri="{FF2B5EF4-FFF2-40B4-BE49-F238E27FC236}">
                <a16:creationId xmlns:a16="http://schemas.microsoft.com/office/drawing/2014/main" id="{7F7F9693-DA36-F598-473D-13548DF3E9D8}"/>
              </a:ext>
              <a:ext uri="{C183D7F6-B498-43B3-948B-1728B52AA6E4}">
                <adec:decorative xmlns:adec="http://schemas.microsoft.com/office/drawing/2017/decorative" val="1"/>
              </a:ext>
            </a:extLst>
          </p:cNvPr>
          <p:cNvGrpSpPr/>
          <p:nvPr/>
        </p:nvGrpSpPr>
        <p:grpSpPr>
          <a:xfrm>
            <a:off x="2192129" y="6472607"/>
            <a:ext cx="7521344" cy="311642"/>
            <a:chOff x="2192129" y="6472607"/>
            <a:chExt cx="7521344" cy="311642"/>
          </a:xfrm>
        </p:grpSpPr>
        <p:grpSp>
          <p:nvGrpSpPr>
            <p:cNvPr id="19" name="Group 18">
              <a:extLst>
                <a:ext uri="{FF2B5EF4-FFF2-40B4-BE49-F238E27FC236}">
                  <a16:creationId xmlns:a16="http://schemas.microsoft.com/office/drawing/2014/main" id="{E140994A-D1C4-82C8-AE13-ED34A2E4B785}"/>
                </a:ext>
              </a:extLst>
            </p:cNvPr>
            <p:cNvGrpSpPr/>
            <p:nvPr/>
          </p:nvGrpSpPr>
          <p:grpSpPr>
            <a:xfrm>
              <a:off x="3328222" y="6476336"/>
              <a:ext cx="6385251" cy="307913"/>
              <a:chOff x="2685674" y="6414989"/>
              <a:chExt cx="6322051" cy="381983"/>
            </a:xfrm>
          </p:grpSpPr>
          <p:sp>
            <p:nvSpPr>
              <p:cNvPr id="21" name="TextBox 20">
                <a:extLst>
                  <a:ext uri="{FF2B5EF4-FFF2-40B4-BE49-F238E27FC236}">
                    <a16:creationId xmlns:a16="http://schemas.microsoft.com/office/drawing/2014/main" id="{A453E303-1F11-768C-D4FE-D6D0B67C6612}"/>
                  </a:ext>
                </a:extLst>
              </p:cNvPr>
              <p:cNvSpPr txBox="1"/>
              <p:nvPr/>
            </p:nvSpPr>
            <p:spPr>
              <a:xfrm>
                <a:off x="2685674" y="6414989"/>
                <a:ext cx="753544" cy="369333"/>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4" name="TextBox 23">
                <a:extLst>
                  <a:ext uri="{FF2B5EF4-FFF2-40B4-BE49-F238E27FC236}">
                    <a16:creationId xmlns:a16="http://schemas.microsoft.com/office/drawing/2014/main" id="{351C2FAC-00E2-2682-3318-E0FC0CC92003}"/>
                  </a:ext>
                </a:extLst>
              </p:cNvPr>
              <p:cNvSpPr txBox="1"/>
              <p:nvPr/>
            </p:nvSpPr>
            <p:spPr>
              <a:xfrm>
                <a:off x="3615016" y="6416678"/>
                <a:ext cx="753544" cy="369332"/>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6" name="TextBox 25">
                <a:extLst>
                  <a:ext uri="{FF2B5EF4-FFF2-40B4-BE49-F238E27FC236}">
                    <a16:creationId xmlns:a16="http://schemas.microsoft.com/office/drawing/2014/main" id="{35F7CCE7-DC44-FB77-C3E8-164FA65F738D}"/>
                  </a:ext>
                </a:extLst>
              </p:cNvPr>
              <p:cNvSpPr txBox="1"/>
              <p:nvPr/>
            </p:nvSpPr>
            <p:spPr>
              <a:xfrm>
                <a:off x="4542849" y="6420577"/>
                <a:ext cx="753544" cy="369332"/>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7" name="TextBox 26">
                <a:extLst>
                  <a:ext uri="{FF2B5EF4-FFF2-40B4-BE49-F238E27FC236}">
                    <a16:creationId xmlns:a16="http://schemas.microsoft.com/office/drawing/2014/main" id="{8B899E84-5183-5012-8AAA-9B51583C9F40}"/>
                  </a:ext>
                </a:extLst>
              </p:cNvPr>
              <p:cNvSpPr txBox="1"/>
              <p:nvPr/>
            </p:nvSpPr>
            <p:spPr>
              <a:xfrm>
                <a:off x="5470682" y="6420577"/>
                <a:ext cx="753544" cy="3693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8" name="TextBox 27">
                <a:extLst>
                  <a:ext uri="{FF2B5EF4-FFF2-40B4-BE49-F238E27FC236}">
                    <a16:creationId xmlns:a16="http://schemas.microsoft.com/office/drawing/2014/main" id="{7561C185-2856-0493-795D-ECF79E7F6DEB}"/>
                  </a:ext>
                </a:extLst>
              </p:cNvPr>
              <p:cNvSpPr txBox="1"/>
              <p:nvPr/>
            </p:nvSpPr>
            <p:spPr>
              <a:xfrm>
                <a:off x="6398515" y="6427640"/>
                <a:ext cx="753544" cy="369332"/>
              </a:xfrm>
              <a:prstGeom prst="rect">
                <a:avLst/>
              </a:prstGeom>
              <a:blipFill dpi="0" rotWithShape="1">
                <a:blip r:embed="rId9">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9" name="TextBox 28">
                <a:extLst>
                  <a:ext uri="{FF2B5EF4-FFF2-40B4-BE49-F238E27FC236}">
                    <a16:creationId xmlns:a16="http://schemas.microsoft.com/office/drawing/2014/main" id="{F3A3E375-A325-722D-E4BF-ACBD5302EC99}"/>
                  </a:ext>
                </a:extLst>
              </p:cNvPr>
              <p:cNvSpPr txBox="1"/>
              <p:nvPr/>
            </p:nvSpPr>
            <p:spPr>
              <a:xfrm>
                <a:off x="7327856" y="6420577"/>
                <a:ext cx="753544" cy="369332"/>
              </a:xfrm>
              <a:prstGeom prst="rect">
                <a:avLst/>
              </a:prstGeom>
              <a:blipFill dpi="0" rotWithShape="1">
                <a:blip r:embed="rId10">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30" name="TextBox 29">
                <a:extLst>
                  <a:ext uri="{FF2B5EF4-FFF2-40B4-BE49-F238E27FC236}">
                    <a16:creationId xmlns:a16="http://schemas.microsoft.com/office/drawing/2014/main" id="{AA2D6A66-7084-49C6-887E-5FF3D25D97F1}"/>
                  </a:ext>
                </a:extLst>
              </p:cNvPr>
              <p:cNvSpPr txBox="1"/>
              <p:nvPr/>
            </p:nvSpPr>
            <p:spPr>
              <a:xfrm>
                <a:off x="8254181" y="6420577"/>
                <a:ext cx="753544" cy="369332"/>
              </a:xfrm>
              <a:prstGeom prst="rect">
                <a:avLst/>
              </a:prstGeom>
              <a:blipFill dpi="0" rotWithShape="1">
                <a:blip r:embed="rId11">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grpSp>
        <p:pic>
          <p:nvPicPr>
            <p:cNvPr id="10" name="Picture 9" descr="A logo with text on it&#10;&#10;Description automatically generated">
              <a:extLst>
                <a:ext uri="{FF2B5EF4-FFF2-40B4-BE49-F238E27FC236}">
                  <a16:creationId xmlns:a16="http://schemas.microsoft.com/office/drawing/2014/main" id="{13794493-2969-0100-5DDF-19078B7DD950}"/>
                </a:ext>
              </a:extLst>
            </p:cNvPr>
            <p:cNvPicPr>
              <a:picLocks noChangeAspect="1"/>
            </p:cNvPicPr>
            <p:nvPr/>
          </p:nvPicPr>
          <p:blipFill>
            <a:blip r:embed="rId12"/>
            <a:stretch>
              <a:fillRect/>
            </a:stretch>
          </p:blipFill>
          <p:spPr>
            <a:xfrm>
              <a:off x="2192129" y="6472607"/>
              <a:ext cx="959301" cy="300265"/>
            </a:xfrm>
            <a:prstGeom prst="rect">
              <a:avLst/>
            </a:prstGeom>
          </p:spPr>
        </p:pic>
      </p:grpSp>
      <p:pic>
        <p:nvPicPr>
          <p:cNvPr id="13" name="Picture Placeholder 12">
            <a:extLst>
              <a:ext uri="{FF2B5EF4-FFF2-40B4-BE49-F238E27FC236}">
                <a16:creationId xmlns:a16="http://schemas.microsoft.com/office/drawing/2014/main" id="{4BADCCFC-170D-724B-5316-78ACFD2C7CC1}"/>
              </a:ext>
              <a:ext uri="{C183D7F6-B498-43B3-948B-1728B52AA6E4}">
                <adec:decorative xmlns:adec="http://schemas.microsoft.com/office/drawing/2017/decorative" val="1"/>
              </a:ext>
            </a:extLst>
          </p:cNvPr>
          <p:cNvPicPr>
            <a:picLocks noGrp="1" noChangeAspect="1"/>
          </p:cNvPicPr>
          <p:nvPr>
            <p:ph type="pic" sz="quarter" idx="14"/>
          </p:nvPr>
        </p:nvPicPr>
        <p:blipFill>
          <a:blip r:embed="rId13"/>
          <a:srcRect l="4451" r="4451"/>
          <a:stretch>
            <a:fillRect/>
          </a:stretch>
        </p:blipFill>
        <p:spPr/>
      </p:pic>
      <p:pic>
        <p:nvPicPr>
          <p:cNvPr id="7" name="Picture Placeholder 6">
            <a:extLst>
              <a:ext uri="{FF2B5EF4-FFF2-40B4-BE49-F238E27FC236}">
                <a16:creationId xmlns:a16="http://schemas.microsoft.com/office/drawing/2014/main" id="{E102693C-5EC8-2CA4-DE79-F83EF97ABFCC}"/>
              </a:ext>
              <a:ext uri="{C183D7F6-B498-43B3-948B-1728B52AA6E4}">
                <adec:decorative xmlns:adec="http://schemas.microsoft.com/office/drawing/2017/decorative" val="1"/>
              </a:ext>
            </a:extLst>
          </p:cNvPr>
          <p:cNvPicPr>
            <a:picLocks noGrp="1" noChangeAspect="1"/>
          </p:cNvPicPr>
          <p:nvPr>
            <p:ph type="pic" sz="quarter" idx="15"/>
          </p:nvPr>
        </p:nvPicPr>
        <p:blipFill>
          <a:blip r:embed="rId14"/>
          <a:srcRect t="1212" b="1212"/>
          <a:stretch>
            <a:fillRect/>
          </a:stretch>
        </p:blipFill>
        <p:spPr/>
      </p:pic>
    </p:spTree>
    <p:extLst>
      <p:ext uri="{BB962C8B-B14F-4D97-AF65-F5344CB8AC3E}">
        <p14:creationId xmlns:p14="http://schemas.microsoft.com/office/powerpoint/2010/main" val="622963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A8B8A-BF96-00E7-B4BD-592490DE57E5}"/>
              </a:ext>
              <a:ext uri="{C183D7F6-B498-43B3-948B-1728B52AA6E4}">
                <adec:decorative xmlns:adec="http://schemas.microsoft.com/office/drawing/2017/decorative" val="1"/>
              </a:ext>
            </a:extLst>
          </p:cNvPr>
          <p:cNvSpPr>
            <a:spLocks noGrp="1"/>
          </p:cNvSpPr>
          <p:nvPr>
            <p:ph type="title"/>
          </p:nvPr>
        </p:nvSpPr>
        <p:spPr>
          <a:xfrm>
            <a:off x="1097280" y="286603"/>
            <a:ext cx="10058400" cy="1450757"/>
          </a:xfrm>
        </p:spPr>
        <p:txBody>
          <a:bodyPr anchor="b">
            <a:normAutofit/>
          </a:bodyPr>
          <a:lstStyle/>
          <a:p>
            <a:r>
              <a:rPr lang="en-GB" dirty="0"/>
              <a:t>Increasing trust</a:t>
            </a:r>
          </a:p>
        </p:txBody>
      </p:sp>
      <p:sp>
        <p:nvSpPr>
          <p:cNvPr id="5" name="Text Placeholder 4">
            <a:extLst>
              <a:ext uri="{FF2B5EF4-FFF2-40B4-BE49-F238E27FC236}">
                <a16:creationId xmlns:a16="http://schemas.microsoft.com/office/drawing/2014/main" id="{1EC8DA08-2D77-D416-C7C0-3AE71F5092D5}"/>
              </a:ext>
              <a:ext uri="{C183D7F6-B498-43B3-948B-1728B52AA6E4}">
                <adec:decorative xmlns:adec="http://schemas.microsoft.com/office/drawing/2017/decorative" val="1"/>
              </a:ext>
            </a:extLst>
          </p:cNvPr>
          <p:cNvSpPr>
            <a:spLocks noGrp="1"/>
          </p:cNvSpPr>
          <p:nvPr>
            <p:ph type="body" idx="1"/>
          </p:nvPr>
        </p:nvSpPr>
        <p:spPr>
          <a:xfrm>
            <a:off x="2170074" y="2057400"/>
            <a:ext cx="1003409" cy="410497"/>
          </a:xfrm>
        </p:spPr>
        <p:txBody>
          <a:bodyPr anchor="ctr">
            <a:normAutofit fontScale="92500" lnSpcReduction="10000"/>
          </a:bodyPr>
          <a:lstStyle/>
          <a:p>
            <a:r>
              <a:rPr lang="en-GB" dirty="0"/>
              <a:t>Public</a:t>
            </a:r>
          </a:p>
        </p:txBody>
      </p:sp>
      <p:sp>
        <p:nvSpPr>
          <p:cNvPr id="25" name="Content Placeholder 3">
            <a:extLst>
              <a:ext uri="{FF2B5EF4-FFF2-40B4-BE49-F238E27FC236}">
                <a16:creationId xmlns:a16="http://schemas.microsoft.com/office/drawing/2014/main" id="{2132B7A7-78E4-EB6F-F28E-9939A8466FC0}"/>
              </a:ext>
              <a:ext uri="{C183D7F6-B498-43B3-948B-1728B52AA6E4}">
                <adec:decorative xmlns:adec="http://schemas.microsoft.com/office/drawing/2017/decorative" val="1"/>
              </a:ext>
            </a:extLst>
          </p:cNvPr>
          <p:cNvSpPr>
            <a:spLocks noGrp="1"/>
          </p:cNvSpPr>
          <p:nvPr>
            <p:ph sz="half" idx="2"/>
          </p:nvPr>
        </p:nvSpPr>
        <p:spPr>
          <a:xfrm>
            <a:off x="431065" y="4393053"/>
            <a:ext cx="5646821" cy="1455175"/>
          </a:xfrm>
        </p:spPr>
        <p:txBody>
          <a:bodyPr>
            <a:normAutofit fontScale="85000" lnSpcReduction="20000"/>
          </a:bodyPr>
          <a:lstStyle/>
          <a:p>
            <a:pPr>
              <a:buFont typeface="Calibri" panose="020F0502020204030204" pitchFamily="34" charset="0"/>
              <a:buChar char="–"/>
            </a:pPr>
            <a:r>
              <a:rPr lang="en-US" dirty="0"/>
              <a:t>Managing expectations about FS</a:t>
            </a:r>
          </a:p>
          <a:p>
            <a:pPr>
              <a:buFont typeface="Calibri" panose="020F0502020204030204" pitchFamily="34" charset="0"/>
              <a:buChar char="–"/>
            </a:pPr>
            <a:r>
              <a:rPr lang="en-US" dirty="0"/>
              <a:t>Communication and Transparency</a:t>
            </a:r>
          </a:p>
          <a:p>
            <a:r>
              <a:rPr lang="en-US" dirty="0"/>
              <a:t>Increasing police awareness around FS, broader science, and tech in policing</a:t>
            </a:r>
          </a:p>
        </p:txBody>
      </p:sp>
      <p:sp>
        <p:nvSpPr>
          <p:cNvPr id="3" name="Text Placeholder 2">
            <a:extLst>
              <a:ext uri="{FF2B5EF4-FFF2-40B4-BE49-F238E27FC236}">
                <a16:creationId xmlns:a16="http://schemas.microsoft.com/office/drawing/2014/main" id="{47470147-99C6-D231-913A-91463DAC39C6}"/>
              </a:ext>
              <a:ext uri="{C183D7F6-B498-43B3-948B-1728B52AA6E4}">
                <adec:decorative xmlns:adec="http://schemas.microsoft.com/office/drawing/2017/decorative" val="1"/>
              </a:ext>
            </a:extLst>
          </p:cNvPr>
          <p:cNvSpPr>
            <a:spLocks noGrp="1"/>
          </p:cNvSpPr>
          <p:nvPr>
            <p:ph type="body" sz="quarter" idx="3"/>
          </p:nvPr>
        </p:nvSpPr>
        <p:spPr>
          <a:xfrm>
            <a:off x="7353631" y="2057400"/>
            <a:ext cx="3197529" cy="410497"/>
          </a:xfrm>
        </p:spPr>
        <p:txBody>
          <a:bodyPr anchor="ctr">
            <a:normAutofit fontScale="92500" lnSpcReduction="10000"/>
          </a:bodyPr>
          <a:lstStyle/>
          <a:p>
            <a:r>
              <a:rPr lang="en-GB" dirty="0"/>
              <a:t>Marginalised groups</a:t>
            </a:r>
          </a:p>
        </p:txBody>
      </p:sp>
      <p:sp>
        <p:nvSpPr>
          <p:cNvPr id="27" name="Content Placeholder 5">
            <a:extLst>
              <a:ext uri="{FF2B5EF4-FFF2-40B4-BE49-F238E27FC236}">
                <a16:creationId xmlns:a16="http://schemas.microsoft.com/office/drawing/2014/main" id="{0F02BDB7-11A8-41E6-9A03-1CE4CABA5D14}"/>
              </a:ext>
              <a:ext uri="{C183D7F6-B498-43B3-948B-1728B52AA6E4}">
                <adec:decorative xmlns:adec="http://schemas.microsoft.com/office/drawing/2017/decorative" val="1"/>
              </a:ext>
            </a:extLst>
          </p:cNvPr>
          <p:cNvSpPr>
            <a:spLocks noGrp="1"/>
          </p:cNvSpPr>
          <p:nvPr>
            <p:ph sz="quarter" idx="4"/>
          </p:nvPr>
        </p:nvSpPr>
        <p:spPr>
          <a:xfrm>
            <a:off x="6224337" y="2467898"/>
            <a:ext cx="5549255" cy="3106992"/>
          </a:xfrm>
        </p:spPr>
        <p:txBody>
          <a:bodyPr>
            <a:normAutofit fontScale="85000" lnSpcReduction="20000"/>
          </a:bodyPr>
          <a:lstStyle/>
          <a:p>
            <a:r>
              <a:rPr lang="en-US" dirty="0"/>
              <a:t>Communication </a:t>
            </a:r>
          </a:p>
          <a:p>
            <a:pPr>
              <a:buFont typeface="Calibri" panose="020F0502020204030204" pitchFamily="34" charset="0"/>
              <a:buChar char="–"/>
            </a:pPr>
            <a:r>
              <a:rPr lang="en-US" dirty="0"/>
              <a:t>Forensic science</a:t>
            </a:r>
          </a:p>
          <a:p>
            <a:pPr>
              <a:buFont typeface="Calibri" panose="020F0502020204030204" pitchFamily="34" charset="0"/>
              <a:buChar char="–"/>
            </a:pPr>
            <a:r>
              <a:rPr lang="en-US" dirty="0"/>
              <a:t>Procedures</a:t>
            </a:r>
          </a:p>
          <a:p>
            <a:pPr>
              <a:buFont typeface="Calibri" panose="020F0502020204030204" pitchFamily="34" charset="0"/>
              <a:buChar char="–"/>
            </a:pPr>
            <a:r>
              <a:rPr lang="en-US" dirty="0"/>
              <a:t>Rights</a:t>
            </a:r>
          </a:p>
          <a:p>
            <a:r>
              <a:rPr lang="en-US" dirty="0"/>
              <a:t>Accessible information / Inclusivity</a:t>
            </a:r>
          </a:p>
          <a:p>
            <a:pPr>
              <a:buFont typeface="Calibri" panose="020F0502020204030204" pitchFamily="34" charset="0"/>
              <a:buChar char="–"/>
            </a:pPr>
            <a:r>
              <a:rPr lang="en-US" dirty="0"/>
              <a:t>Language</a:t>
            </a:r>
          </a:p>
          <a:p>
            <a:pPr>
              <a:buFont typeface="Calibri" panose="020F0502020204030204" pitchFamily="34" charset="0"/>
              <a:buChar char="–"/>
            </a:pPr>
            <a:r>
              <a:rPr lang="en-US" dirty="0"/>
              <a:t>Online/hardcopy material</a:t>
            </a:r>
          </a:p>
          <a:p>
            <a:r>
              <a:rPr lang="en-US" dirty="0"/>
              <a:t>Being proactive</a:t>
            </a:r>
          </a:p>
          <a:p>
            <a:endParaRPr lang="en-GB" sz="1800" b="0" i="0" u="none" strike="noStrike" baseline="0" dirty="0">
              <a:solidFill>
                <a:srgbClr val="323130"/>
              </a:solidFill>
              <a:latin typeface="Segoe UI" panose="020B0502040204020203" pitchFamily="34" charset="0"/>
            </a:endParaRPr>
          </a:p>
          <a:p>
            <a:pPr>
              <a:buFont typeface="Calibri" panose="020F0502020204030204" pitchFamily="34" charset="0"/>
              <a:buChar char="–"/>
            </a:pPr>
            <a:endParaRPr lang="en-US" dirty="0"/>
          </a:p>
        </p:txBody>
      </p:sp>
      <p:grpSp>
        <p:nvGrpSpPr>
          <p:cNvPr id="4" name="Group 3">
            <a:extLst>
              <a:ext uri="{FF2B5EF4-FFF2-40B4-BE49-F238E27FC236}">
                <a16:creationId xmlns:a16="http://schemas.microsoft.com/office/drawing/2014/main" id="{3ACA13D5-0EED-856B-419E-15CA46D2FCD5}"/>
              </a:ext>
              <a:ext uri="{C183D7F6-B498-43B3-948B-1728B52AA6E4}">
                <adec:decorative xmlns:adec="http://schemas.microsoft.com/office/drawing/2017/decorative" val="1"/>
              </a:ext>
            </a:extLst>
          </p:cNvPr>
          <p:cNvGrpSpPr/>
          <p:nvPr/>
        </p:nvGrpSpPr>
        <p:grpSpPr>
          <a:xfrm>
            <a:off x="2192129" y="6472607"/>
            <a:ext cx="7521344" cy="311642"/>
            <a:chOff x="2192129" y="6472607"/>
            <a:chExt cx="7521344" cy="311642"/>
          </a:xfrm>
        </p:grpSpPr>
        <p:grpSp>
          <p:nvGrpSpPr>
            <p:cNvPr id="6" name="Group 5">
              <a:extLst>
                <a:ext uri="{FF2B5EF4-FFF2-40B4-BE49-F238E27FC236}">
                  <a16:creationId xmlns:a16="http://schemas.microsoft.com/office/drawing/2014/main" id="{0A131464-15DB-29FA-992F-B4FA960AEE3D}"/>
                </a:ext>
              </a:extLst>
            </p:cNvPr>
            <p:cNvGrpSpPr/>
            <p:nvPr/>
          </p:nvGrpSpPr>
          <p:grpSpPr>
            <a:xfrm>
              <a:off x="3328222" y="6476336"/>
              <a:ext cx="6385251" cy="307913"/>
              <a:chOff x="2685674" y="6414989"/>
              <a:chExt cx="6322051" cy="381983"/>
            </a:xfrm>
          </p:grpSpPr>
          <p:sp>
            <p:nvSpPr>
              <p:cNvPr id="11" name="TextBox 10">
                <a:extLst>
                  <a:ext uri="{FF2B5EF4-FFF2-40B4-BE49-F238E27FC236}">
                    <a16:creationId xmlns:a16="http://schemas.microsoft.com/office/drawing/2014/main" id="{FD29C276-D0F8-CF9F-3030-8E3037663549}"/>
                  </a:ext>
                </a:extLst>
              </p:cNvPr>
              <p:cNvSpPr txBox="1"/>
              <p:nvPr/>
            </p:nvSpPr>
            <p:spPr>
              <a:xfrm>
                <a:off x="2685674" y="6414989"/>
                <a:ext cx="753544" cy="369333"/>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2" name="TextBox 11">
                <a:extLst>
                  <a:ext uri="{FF2B5EF4-FFF2-40B4-BE49-F238E27FC236}">
                    <a16:creationId xmlns:a16="http://schemas.microsoft.com/office/drawing/2014/main" id="{D53F03A8-9FD3-30C6-7B67-C8355AE753DF}"/>
                  </a:ext>
                </a:extLst>
              </p:cNvPr>
              <p:cNvSpPr txBox="1"/>
              <p:nvPr/>
            </p:nvSpPr>
            <p:spPr>
              <a:xfrm>
                <a:off x="3615016" y="6416678"/>
                <a:ext cx="753544" cy="369332"/>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3" name="TextBox 12">
                <a:extLst>
                  <a:ext uri="{FF2B5EF4-FFF2-40B4-BE49-F238E27FC236}">
                    <a16:creationId xmlns:a16="http://schemas.microsoft.com/office/drawing/2014/main" id="{3AF2BF36-4913-4ADF-E0E3-C264773D20DB}"/>
                  </a:ext>
                </a:extLst>
              </p:cNvPr>
              <p:cNvSpPr txBox="1"/>
              <p:nvPr/>
            </p:nvSpPr>
            <p:spPr>
              <a:xfrm>
                <a:off x="4542849" y="6420577"/>
                <a:ext cx="753544" cy="369332"/>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4" name="TextBox 13">
                <a:extLst>
                  <a:ext uri="{FF2B5EF4-FFF2-40B4-BE49-F238E27FC236}">
                    <a16:creationId xmlns:a16="http://schemas.microsoft.com/office/drawing/2014/main" id="{315F8B6E-D58C-1DD1-89FE-DF5F9D54F2A8}"/>
                  </a:ext>
                </a:extLst>
              </p:cNvPr>
              <p:cNvSpPr txBox="1"/>
              <p:nvPr/>
            </p:nvSpPr>
            <p:spPr>
              <a:xfrm>
                <a:off x="5470682" y="6420577"/>
                <a:ext cx="753544" cy="36933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5" name="TextBox 14">
                <a:extLst>
                  <a:ext uri="{FF2B5EF4-FFF2-40B4-BE49-F238E27FC236}">
                    <a16:creationId xmlns:a16="http://schemas.microsoft.com/office/drawing/2014/main" id="{2C448097-719E-74EB-8064-8DBE6E8D2CDF}"/>
                  </a:ext>
                </a:extLst>
              </p:cNvPr>
              <p:cNvSpPr txBox="1"/>
              <p:nvPr/>
            </p:nvSpPr>
            <p:spPr>
              <a:xfrm>
                <a:off x="6398515" y="6427640"/>
                <a:ext cx="753544" cy="369332"/>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6" name="TextBox 15">
                <a:extLst>
                  <a:ext uri="{FF2B5EF4-FFF2-40B4-BE49-F238E27FC236}">
                    <a16:creationId xmlns:a16="http://schemas.microsoft.com/office/drawing/2014/main" id="{F9E99A24-CA13-D234-46A8-30268F54CEE3}"/>
                  </a:ext>
                </a:extLst>
              </p:cNvPr>
              <p:cNvSpPr txBox="1"/>
              <p:nvPr/>
            </p:nvSpPr>
            <p:spPr>
              <a:xfrm>
                <a:off x="7327856" y="6420577"/>
                <a:ext cx="753544" cy="369332"/>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7" name="TextBox 16">
                <a:extLst>
                  <a:ext uri="{FF2B5EF4-FFF2-40B4-BE49-F238E27FC236}">
                    <a16:creationId xmlns:a16="http://schemas.microsoft.com/office/drawing/2014/main" id="{647794C4-7AF6-608D-959D-ECC14CFF1965}"/>
                  </a:ext>
                </a:extLst>
              </p:cNvPr>
              <p:cNvSpPr txBox="1"/>
              <p:nvPr/>
            </p:nvSpPr>
            <p:spPr>
              <a:xfrm>
                <a:off x="8254181" y="6420577"/>
                <a:ext cx="753544" cy="3693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grpSp>
        <p:pic>
          <p:nvPicPr>
            <p:cNvPr id="10" name="Picture 9" descr="A logo with text on it&#10;&#10;Description automatically generated">
              <a:extLst>
                <a:ext uri="{FF2B5EF4-FFF2-40B4-BE49-F238E27FC236}">
                  <a16:creationId xmlns:a16="http://schemas.microsoft.com/office/drawing/2014/main" id="{43571AAD-81A7-7096-FB6C-13791E374765}"/>
                </a:ext>
              </a:extLst>
            </p:cNvPr>
            <p:cNvPicPr>
              <a:picLocks noChangeAspect="1"/>
            </p:cNvPicPr>
            <p:nvPr/>
          </p:nvPicPr>
          <p:blipFill>
            <a:blip r:embed="rId9"/>
            <a:stretch>
              <a:fillRect/>
            </a:stretch>
          </p:blipFill>
          <p:spPr>
            <a:xfrm>
              <a:off x="2192129" y="6472607"/>
              <a:ext cx="959301" cy="300265"/>
            </a:xfrm>
            <a:prstGeom prst="rect">
              <a:avLst/>
            </a:prstGeom>
          </p:spPr>
        </p:pic>
      </p:grpSp>
      <p:sp>
        <p:nvSpPr>
          <p:cNvPr id="18" name="TextBox 17">
            <a:extLst>
              <a:ext uri="{FF2B5EF4-FFF2-40B4-BE49-F238E27FC236}">
                <a16:creationId xmlns:a16="http://schemas.microsoft.com/office/drawing/2014/main" id="{A390EF22-0CDA-053E-37B3-B3D76DAA9846}"/>
              </a:ext>
              <a:ext uri="{C183D7F6-B498-43B3-948B-1728B52AA6E4}">
                <adec:decorative xmlns:adec="http://schemas.microsoft.com/office/drawing/2017/decorative" val="1"/>
              </a:ext>
            </a:extLst>
          </p:cNvPr>
          <p:cNvSpPr txBox="1"/>
          <p:nvPr/>
        </p:nvSpPr>
        <p:spPr>
          <a:xfrm>
            <a:off x="6096000" y="5429800"/>
            <a:ext cx="5391182" cy="830997"/>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0">
            <a:spAutoFit/>
          </a:bodyPr>
          <a:lstStyle/>
          <a:p>
            <a:pPr marL="160020" indent="0">
              <a:buNone/>
            </a:pPr>
            <a:r>
              <a:rPr lang="en-GB" sz="1600" b="0" i="1" u="none" strike="noStrike" baseline="0" dirty="0">
                <a:solidFill>
                  <a:schemeClr val="accent1">
                    <a:lumMod val="75000"/>
                  </a:schemeClr>
                </a:solidFill>
              </a:rPr>
              <a:t>“that requires us to be proactive, […] the information and the kind of confidence piece and building that up needs to come before they report crime.” [P18]</a:t>
            </a:r>
          </a:p>
        </p:txBody>
      </p:sp>
      <p:sp>
        <p:nvSpPr>
          <p:cNvPr id="19" name="TextBox 18">
            <a:extLst>
              <a:ext uri="{FF2B5EF4-FFF2-40B4-BE49-F238E27FC236}">
                <a16:creationId xmlns:a16="http://schemas.microsoft.com/office/drawing/2014/main" id="{065E97D3-94AC-5B48-90DE-05857AB844D8}"/>
              </a:ext>
              <a:ext uri="{C183D7F6-B498-43B3-948B-1728B52AA6E4}">
                <adec:decorative xmlns:adec="http://schemas.microsoft.com/office/drawing/2017/decorative" val="1"/>
              </a:ext>
            </a:extLst>
          </p:cNvPr>
          <p:cNvSpPr txBox="1"/>
          <p:nvPr/>
        </p:nvSpPr>
        <p:spPr>
          <a:xfrm>
            <a:off x="449179" y="2467897"/>
            <a:ext cx="5515861" cy="353943"/>
          </a:xfrm>
          <a:prstGeom prst="rect">
            <a:avLst/>
          </a:prstGeom>
          <a:noFill/>
        </p:spPr>
        <p:txBody>
          <a:bodyPr wrap="square" rtlCol="0">
            <a:spAutoFit/>
          </a:bodyPr>
          <a:lstStyle/>
          <a:p>
            <a:pPr marL="342900" marR="0" lvl="0" indent="-182880" algn="l" defTabSz="914400" rtl="0" eaLnBrk="1" fontAlgn="auto" latinLnBrk="0" hangingPunct="1">
              <a:lnSpc>
                <a:spcPct val="100000"/>
              </a:lnSpc>
              <a:spcBef>
                <a:spcPts val="1200"/>
              </a:spcBef>
              <a:spcAft>
                <a:spcPts val="200"/>
              </a:spcAft>
              <a:buClr>
                <a:srgbClr val="92278F"/>
              </a:buClr>
              <a:buSzPct val="100000"/>
              <a:buFont typeface="Arial" panose="020B0604020202020204" pitchFamily="34" charset="0"/>
              <a:buChar char="•"/>
              <a:tabLst/>
              <a:defRPr/>
            </a:pPr>
            <a:r>
              <a:rPr kumimoji="0" lang="en-US" sz="17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Increase public knowledge of forensic science. </a:t>
            </a:r>
          </a:p>
        </p:txBody>
      </p:sp>
      <p:sp>
        <p:nvSpPr>
          <p:cNvPr id="20" name="TextBox 19">
            <a:extLst>
              <a:ext uri="{FF2B5EF4-FFF2-40B4-BE49-F238E27FC236}">
                <a16:creationId xmlns:a16="http://schemas.microsoft.com/office/drawing/2014/main" id="{757DD89A-DC81-21B3-1C5C-9E39975AFEA6}"/>
              </a:ext>
              <a:ext uri="{C183D7F6-B498-43B3-948B-1728B52AA6E4}">
                <adec:decorative xmlns:adec="http://schemas.microsoft.com/office/drawing/2017/decorative" val="1"/>
              </a:ext>
            </a:extLst>
          </p:cNvPr>
          <p:cNvSpPr txBox="1"/>
          <p:nvPr/>
        </p:nvSpPr>
        <p:spPr>
          <a:xfrm>
            <a:off x="418408" y="3155387"/>
            <a:ext cx="5204369" cy="1077218"/>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0">
            <a:spAutoFit/>
          </a:bodyPr>
          <a:lstStyle/>
          <a:p>
            <a:pPr marL="160020" marR="0" lvl="0" indent="0" algn="l" defTabSz="914400" rtl="0" eaLnBrk="1" fontAlgn="auto" latinLnBrk="0" hangingPunct="1">
              <a:lnSpc>
                <a:spcPct val="100000"/>
              </a:lnSpc>
              <a:spcBef>
                <a:spcPts val="1200"/>
              </a:spcBef>
              <a:spcAft>
                <a:spcPts val="200"/>
              </a:spcAft>
              <a:buClr>
                <a:srgbClr val="92278F"/>
              </a:buClr>
              <a:buSzPct val="100000"/>
              <a:buFont typeface="Arial" panose="020B0604020202020204" pitchFamily="34" charset="0"/>
              <a:buNone/>
              <a:tabLst/>
              <a:defRPr/>
            </a:pPr>
            <a:r>
              <a:rPr kumimoji="0" lang="en-GB" sz="1600" b="0" i="0" u="none" strike="noStrike" kern="1200" cap="none" spc="0" normalizeH="0" baseline="0" noProof="0" dirty="0">
                <a:ln>
                  <a:noFill/>
                </a:ln>
                <a:solidFill>
                  <a:schemeClr val="accent1">
                    <a:lumMod val="75000"/>
                  </a:schemeClr>
                </a:solidFill>
                <a:effectLst/>
                <a:uLnTx/>
                <a:uFillTx/>
                <a:ea typeface="+mn-ea"/>
                <a:cs typeface="+mn-cs"/>
              </a:rPr>
              <a:t>“</a:t>
            </a:r>
            <a:r>
              <a:rPr kumimoji="0" lang="en-GB" sz="1600" b="0" i="1" u="none" strike="noStrike" kern="1200" cap="none" spc="0" normalizeH="0" baseline="0" noProof="0" dirty="0">
                <a:ln>
                  <a:noFill/>
                </a:ln>
                <a:solidFill>
                  <a:srgbClr val="92278F">
                    <a:lumMod val="75000"/>
                  </a:srgbClr>
                </a:solidFill>
                <a:effectLst/>
                <a:uLnTx/>
                <a:uFillTx/>
                <a:ea typeface="+mn-ea"/>
                <a:cs typeface="+mn-cs"/>
              </a:rPr>
              <a:t>people kind of misunderstand forensic science and its interpretation and believe that it means something that maybe it doesn't. So I suppose they overstretch the importance of some results.” [P18]</a:t>
            </a:r>
          </a:p>
        </p:txBody>
      </p:sp>
      <p:sp>
        <p:nvSpPr>
          <p:cNvPr id="21" name="TextBox 20">
            <a:extLst>
              <a:ext uri="{FF2B5EF4-FFF2-40B4-BE49-F238E27FC236}">
                <a16:creationId xmlns:a16="http://schemas.microsoft.com/office/drawing/2014/main" id="{9469BC5B-769C-1DDE-29A6-6BACC598D34C}"/>
              </a:ext>
              <a:ext uri="{C183D7F6-B498-43B3-948B-1728B52AA6E4}">
                <adec:decorative xmlns:adec="http://schemas.microsoft.com/office/drawing/2017/decorative" val="1"/>
              </a:ext>
            </a:extLst>
          </p:cNvPr>
          <p:cNvSpPr txBox="1"/>
          <p:nvPr/>
        </p:nvSpPr>
        <p:spPr>
          <a:xfrm>
            <a:off x="304799" y="196899"/>
            <a:ext cx="2949677" cy="461665"/>
          </a:xfrm>
          <a:prstGeom prst="rect">
            <a:avLst/>
          </a:prstGeom>
          <a:noFill/>
        </p:spPr>
        <p:txBody>
          <a:bodyPr wrap="square" rtlCol="0">
            <a:spAutoFit/>
          </a:bodyPr>
          <a:lstStyle/>
          <a:p>
            <a:r>
              <a:rPr lang="en-GB" sz="2400" dirty="0">
                <a:latin typeface="+mj-lt"/>
              </a:rPr>
              <a:t>Interviews Findings</a:t>
            </a:r>
          </a:p>
        </p:txBody>
      </p:sp>
    </p:spTree>
    <p:extLst>
      <p:ext uri="{BB962C8B-B14F-4D97-AF65-F5344CB8AC3E}">
        <p14:creationId xmlns:p14="http://schemas.microsoft.com/office/powerpoint/2010/main" val="2093824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7B445-FD0A-CCDD-7E4E-1AD3D17B74DB}"/>
              </a:ext>
            </a:extLst>
          </p:cNvPr>
          <p:cNvSpPr>
            <a:spLocks noGrp="1"/>
          </p:cNvSpPr>
          <p:nvPr>
            <p:ph type="title"/>
          </p:nvPr>
        </p:nvSpPr>
        <p:spPr/>
        <p:txBody>
          <a:bodyPr/>
          <a:lstStyle/>
          <a:p>
            <a:r>
              <a:rPr lang="en-GB" dirty="0"/>
              <a:t>Challenges in increasing public trust</a:t>
            </a:r>
          </a:p>
        </p:txBody>
      </p:sp>
      <p:sp>
        <p:nvSpPr>
          <p:cNvPr id="4" name="Content Placeholder 3">
            <a:extLst>
              <a:ext uri="{FF2B5EF4-FFF2-40B4-BE49-F238E27FC236}">
                <a16:creationId xmlns:a16="http://schemas.microsoft.com/office/drawing/2014/main" id="{AB8FDE86-D815-A8EF-AECB-D580ED9CAC80}"/>
              </a:ext>
            </a:extLst>
          </p:cNvPr>
          <p:cNvSpPr>
            <a:spLocks noGrp="1"/>
          </p:cNvSpPr>
          <p:nvPr>
            <p:ph sz="half" idx="2"/>
          </p:nvPr>
        </p:nvSpPr>
        <p:spPr>
          <a:xfrm>
            <a:off x="1167735" y="2196706"/>
            <a:ext cx="5171231" cy="3821644"/>
          </a:xfrm>
        </p:spPr>
        <p:txBody>
          <a:bodyPr>
            <a:normAutofit/>
          </a:bodyPr>
          <a:lstStyle/>
          <a:p>
            <a:r>
              <a:rPr lang="en-GB" dirty="0"/>
              <a:t>Lack of funding and staffing</a:t>
            </a:r>
          </a:p>
          <a:p>
            <a:pPr>
              <a:buFont typeface="Calibri" panose="020F0502020204030204" pitchFamily="34" charset="0"/>
              <a:buChar char="–"/>
            </a:pPr>
            <a:r>
              <a:rPr lang="en-GB" dirty="0"/>
              <a:t>Backlogs</a:t>
            </a:r>
          </a:p>
          <a:p>
            <a:pPr>
              <a:buFont typeface="Calibri" panose="020F0502020204030204" pitchFamily="34" charset="0"/>
              <a:buChar char="–"/>
            </a:pPr>
            <a:r>
              <a:rPr lang="en-GB" dirty="0"/>
              <a:t>“cutting corners” </a:t>
            </a:r>
          </a:p>
          <a:p>
            <a:pPr>
              <a:buFont typeface="Calibri" panose="020F0502020204030204" pitchFamily="34" charset="0"/>
              <a:buChar char="–"/>
            </a:pPr>
            <a:r>
              <a:rPr lang="en-GB" dirty="0"/>
              <a:t>Lack of research</a:t>
            </a:r>
          </a:p>
          <a:p>
            <a:r>
              <a:rPr lang="en-GB" dirty="0"/>
              <a:t>Media </a:t>
            </a:r>
          </a:p>
          <a:p>
            <a:pPr>
              <a:buFont typeface="Calibri" panose="020F0502020204030204" pitchFamily="34" charset="0"/>
              <a:buChar char="–"/>
            </a:pPr>
            <a:r>
              <a:rPr lang="en-GB" dirty="0"/>
              <a:t>Forensic TV programmes</a:t>
            </a:r>
          </a:p>
          <a:p>
            <a:pPr>
              <a:buFont typeface="Calibri" panose="020F0502020204030204" pitchFamily="34" charset="0"/>
              <a:buChar char="–"/>
            </a:pPr>
            <a:r>
              <a:rPr lang="en-GB" dirty="0"/>
              <a:t>News</a:t>
            </a:r>
          </a:p>
          <a:p>
            <a:pPr marL="0" indent="0">
              <a:buNone/>
            </a:pPr>
            <a:endParaRPr lang="en-GB" dirty="0"/>
          </a:p>
        </p:txBody>
      </p:sp>
      <p:grpSp>
        <p:nvGrpSpPr>
          <p:cNvPr id="10" name="Group 9">
            <a:extLst>
              <a:ext uri="{FF2B5EF4-FFF2-40B4-BE49-F238E27FC236}">
                <a16:creationId xmlns:a16="http://schemas.microsoft.com/office/drawing/2014/main" id="{41EDD45D-3EEE-8EBD-8F34-D1D4B06E2694}"/>
              </a:ext>
              <a:ext uri="{C183D7F6-B498-43B3-948B-1728B52AA6E4}">
                <adec:decorative xmlns:adec="http://schemas.microsoft.com/office/drawing/2017/decorative" val="1"/>
              </a:ext>
            </a:extLst>
          </p:cNvPr>
          <p:cNvGrpSpPr/>
          <p:nvPr/>
        </p:nvGrpSpPr>
        <p:grpSpPr>
          <a:xfrm>
            <a:off x="2192129" y="6472607"/>
            <a:ext cx="7521344" cy="311642"/>
            <a:chOff x="2192129" y="6472607"/>
            <a:chExt cx="7521344" cy="311642"/>
          </a:xfrm>
        </p:grpSpPr>
        <p:grpSp>
          <p:nvGrpSpPr>
            <p:cNvPr id="11" name="Group 10">
              <a:extLst>
                <a:ext uri="{FF2B5EF4-FFF2-40B4-BE49-F238E27FC236}">
                  <a16:creationId xmlns:a16="http://schemas.microsoft.com/office/drawing/2014/main" id="{514D28DA-FC00-79A9-74A7-038BF3C044C2}"/>
                </a:ext>
              </a:extLst>
            </p:cNvPr>
            <p:cNvGrpSpPr/>
            <p:nvPr/>
          </p:nvGrpSpPr>
          <p:grpSpPr>
            <a:xfrm>
              <a:off x="3328222" y="6476336"/>
              <a:ext cx="6385251" cy="307913"/>
              <a:chOff x="2685674" y="6414989"/>
              <a:chExt cx="6322051" cy="381983"/>
            </a:xfrm>
          </p:grpSpPr>
          <p:sp>
            <p:nvSpPr>
              <p:cNvPr id="13" name="TextBox 12">
                <a:extLst>
                  <a:ext uri="{FF2B5EF4-FFF2-40B4-BE49-F238E27FC236}">
                    <a16:creationId xmlns:a16="http://schemas.microsoft.com/office/drawing/2014/main" id="{39DEDF41-D463-CFA3-FA7F-7F6F416F49D4}"/>
                  </a:ext>
                </a:extLst>
              </p:cNvPr>
              <p:cNvSpPr txBox="1"/>
              <p:nvPr/>
            </p:nvSpPr>
            <p:spPr>
              <a:xfrm>
                <a:off x="2685674" y="6414989"/>
                <a:ext cx="753544" cy="369333"/>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4" name="TextBox 13">
                <a:extLst>
                  <a:ext uri="{FF2B5EF4-FFF2-40B4-BE49-F238E27FC236}">
                    <a16:creationId xmlns:a16="http://schemas.microsoft.com/office/drawing/2014/main" id="{2D2302F1-3FFD-8D55-45BA-7D02788FB92A}"/>
                  </a:ext>
                </a:extLst>
              </p:cNvPr>
              <p:cNvSpPr txBox="1"/>
              <p:nvPr/>
            </p:nvSpPr>
            <p:spPr>
              <a:xfrm>
                <a:off x="3615016" y="6416678"/>
                <a:ext cx="753544" cy="369332"/>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5" name="TextBox 14">
                <a:extLst>
                  <a:ext uri="{FF2B5EF4-FFF2-40B4-BE49-F238E27FC236}">
                    <a16:creationId xmlns:a16="http://schemas.microsoft.com/office/drawing/2014/main" id="{84774A7A-E8EE-B181-F61A-0B251C8962EB}"/>
                  </a:ext>
                </a:extLst>
              </p:cNvPr>
              <p:cNvSpPr txBox="1"/>
              <p:nvPr/>
            </p:nvSpPr>
            <p:spPr>
              <a:xfrm>
                <a:off x="4542849" y="6420577"/>
                <a:ext cx="753544" cy="369332"/>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6" name="TextBox 15">
                <a:extLst>
                  <a:ext uri="{FF2B5EF4-FFF2-40B4-BE49-F238E27FC236}">
                    <a16:creationId xmlns:a16="http://schemas.microsoft.com/office/drawing/2014/main" id="{457A027C-0D6D-B55B-C437-1393C5628E68}"/>
                  </a:ext>
                </a:extLst>
              </p:cNvPr>
              <p:cNvSpPr txBox="1"/>
              <p:nvPr/>
            </p:nvSpPr>
            <p:spPr>
              <a:xfrm>
                <a:off x="5470682" y="6420577"/>
                <a:ext cx="753544" cy="36933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7" name="TextBox 16">
                <a:extLst>
                  <a:ext uri="{FF2B5EF4-FFF2-40B4-BE49-F238E27FC236}">
                    <a16:creationId xmlns:a16="http://schemas.microsoft.com/office/drawing/2014/main" id="{80646E85-C822-7E33-73E3-40D897DD85FC}"/>
                  </a:ext>
                </a:extLst>
              </p:cNvPr>
              <p:cNvSpPr txBox="1"/>
              <p:nvPr/>
            </p:nvSpPr>
            <p:spPr>
              <a:xfrm>
                <a:off x="6398515" y="6427640"/>
                <a:ext cx="753544" cy="369332"/>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8" name="TextBox 17">
                <a:extLst>
                  <a:ext uri="{FF2B5EF4-FFF2-40B4-BE49-F238E27FC236}">
                    <a16:creationId xmlns:a16="http://schemas.microsoft.com/office/drawing/2014/main" id="{A55A78F6-B5FD-FB2C-63FF-4928D6AC8652}"/>
                  </a:ext>
                </a:extLst>
              </p:cNvPr>
              <p:cNvSpPr txBox="1"/>
              <p:nvPr/>
            </p:nvSpPr>
            <p:spPr>
              <a:xfrm>
                <a:off x="7327856" y="6420577"/>
                <a:ext cx="753544" cy="369332"/>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9" name="TextBox 18">
                <a:extLst>
                  <a:ext uri="{FF2B5EF4-FFF2-40B4-BE49-F238E27FC236}">
                    <a16:creationId xmlns:a16="http://schemas.microsoft.com/office/drawing/2014/main" id="{71AE103F-5F44-FE96-65BB-738B88071962}"/>
                  </a:ext>
                </a:extLst>
              </p:cNvPr>
              <p:cNvSpPr txBox="1"/>
              <p:nvPr/>
            </p:nvSpPr>
            <p:spPr>
              <a:xfrm>
                <a:off x="8254181" y="6420577"/>
                <a:ext cx="753544" cy="3693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grpSp>
        <p:pic>
          <p:nvPicPr>
            <p:cNvPr id="12" name="Picture 11" descr="A logo with text on it&#10;&#10;Description automatically generated">
              <a:extLst>
                <a:ext uri="{FF2B5EF4-FFF2-40B4-BE49-F238E27FC236}">
                  <a16:creationId xmlns:a16="http://schemas.microsoft.com/office/drawing/2014/main" id="{5AB4770E-699D-7EBF-E7EA-C6FD56E7B096}"/>
                </a:ext>
              </a:extLst>
            </p:cNvPr>
            <p:cNvPicPr>
              <a:picLocks noChangeAspect="1"/>
            </p:cNvPicPr>
            <p:nvPr/>
          </p:nvPicPr>
          <p:blipFill>
            <a:blip r:embed="rId9"/>
            <a:stretch>
              <a:fillRect/>
            </a:stretch>
          </p:blipFill>
          <p:spPr>
            <a:xfrm>
              <a:off x="2192129" y="6472607"/>
              <a:ext cx="959301" cy="300265"/>
            </a:xfrm>
            <a:prstGeom prst="rect">
              <a:avLst/>
            </a:prstGeom>
          </p:spPr>
        </p:pic>
      </p:grpSp>
      <p:sp>
        <p:nvSpPr>
          <p:cNvPr id="21" name="TextBox 20">
            <a:extLst>
              <a:ext uri="{FF2B5EF4-FFF2-40B4-BE49-F238E27FC236}">
                <a16:creationId xmlns:a16="http://schemas.microsoft.com/office/drawing/2014/main" id="{0B6A44ED-A660-23A7-9C45-417C17B342A7}"/>
              </a:ext>
            </a:extLst>
          </p:cNvPr>
          <p:cNvSpPr txBox="1"/>
          <p:nvPr/>
        </p:nvSpPr>
        <p:spPr>
          <a:xfrm>
            <a:off x="5965040" y="3287337"/>
            <a:ext cx="5142271" cy="1200329"/>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0">
            <a:spAutoFit/>
          </a:bodyPr>
          <a:lstStyle/>
          <a:p>
            <a:pPr marL="160020" indent="0">
              <a:buNone/>
            </a:pPr>
            <a:r>
              <a:rPr lang="en-GB" sz="1800" b="0" i="1" u="none" strike="noStrike" baseline="0" dirty="0">
                <a:solidFill>
                  <a:schemeClr val="accent1">
                    <a:lumMod val="75000"/>
                  </a:schemeClr>
                </a:solidFill>
                <a:latin typeface="Segoe UI" panose="020B0502040204020203" pitchFamily="34" charset="0"/>
              </a:rPr>
              <a:t>“As for policing, nothing positive comes out in the media, so you're never going to have on the front pages of a newspaper or like BBC News.” [P17]</a:t>
            </a:r>
            <a:endParaRPr lang="en-GB" sz="1800" b="0" i="0" u="none" strike="noStrike" baseline="0" dirty="0">
              <a:solidFill>
                <a:srgbClr val="323130"/>
              </a:solidFill>
              <a:latin typeface="Segoe UI" panose="020B0502040204020203" pitchFamily="34" charset="0"/>
            </a:endParaRPr>
          </a:p>
        </p:txBody>
      </p:sp>
      <p:sp>
        <p:nvSpPr>
          <p:cNvPr id="22" name="TextBox 21">
            <a:extLst>
              <a:ext uri="{FF2B5EF4-FFF2-40B4-BE49-F238E27FC236}">
                <a16:creationId xmlns:a16="http://schemas.microsoft.com/office/drawing/2014/main" id="{F64934E1-98D5-E5B0-9CFA-C99B5E5CD4A2}"/>
              </a:ext>
              <a:ext uri="{C183D7F6-B498-43B3-948B-1728B52AA6E4}">
                <adec:decorative xmlns:adec="http://schemas.microsoft.com/office/drawing/2017/decorative" val="1"/>
              </a:ext>
            </a:extLst>
          </p:cNvPr>
          <p:cNvSpPr txBox="1"/>
          <p:nvPr/>
        </p:nvSpPr>
        <p:spPr>
          <a:xfrm>
            <a:off x="304799" y="196899"/>
            <a:ext cx="2949677" cy="461665"/>
          </a:xfrm>
          <a:prstGeom prst="rect">
            <a:avLst/>
          </a:prstGeom>
          <a:noFill/>
        </p:spPr>
        <p:txBody>
          <a:bodyPr wrap="square" rtlCol="0">
            <a:spAutoFit/>
          </a:bodyPr>
          <a:lstStyle/>
          <a:p>
            <a:r>
              <a:rPr lang="en-GB" sz="2400" dirty="0">
                <a:latin typeface="+mj-lt"/>
              </a:rPr>
              <a:t>Interviews Findings</a:t>
            </a:r>
          </a:p>
        </p:txBody>
      </p:sp>
    </p:spTree>
    <p:extLst>
      <p:ext uri="{BB962C8B-B14F-4D97-AF65-F5344CB8AC3E}">
        <p14:creationId xmlns:p14="http://schemas.microsoft.com/office/powerpoint/2010/main" val="832299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EE0B0-D886-2FF1-F9B7-107F5EAB6C86}"/>
              </a:ext>
              <a:ext uri="{C183D7F6-B498-43B3-948B-1728B52AA6E4}">
                <adec:decorative xmlns:adec="http://schemas.microsoft.com/office/drawing/2017/decorative" val="1"/>
              </a:ext>
            </a:extLst>
          </p:cNvPr>
          <p:cNvSpPr>
            <a:spLocks noGrp="1"/>
          </p:cNvSpPr>
          <p:nvPr>
            <p:ph type="title"/>
          </p:nvPr>
        </p:nvSpPr>
        <p:spPr/>
        <p:txBody>
          <a:bodyPr/>
          <a:lstStyle/>
          <a:p>
            <a:r>
              <a:rPr lang="en-GB" dirty="0"/>
              <a:t>Challenges in increasing MG trust</a:t>
            </a:r>
          </a:p>
        </p:txBody>
      </p:sp>
      <p:sp>
        <p:nvSpPr>
          <p:cNvPr id="6" name="Content Placeholder 5">
            <a:extLst>
              <a:ext uri="{FF2B5EF4-FFF2-40B4-BE49-F238E27FC236}">
                <a16:creationId xmlns:a16="http://schemas.microsoft.com/office/drawing/2014/main" id="{2F6D20F0-43A5-22C3-10E1-2201D1840ECE}"/>
              </a:ext>
              <a:ext uri="{C183D7F6-B498-43B3-948B-1728B52AA6E4}">
                <adec:decorative xmlns:adec="http://schemas.microsoft.com/office/drawing/2017/decorative" val="1"/>
              </a:ext>
            </a:extLst>
          </p:cNvPr>
          <p:cNvSpPr>
            <a:spLocks noGrp="1"/>
          </p:cNvSpPr>
          <p:nvPr>
            <p:ph sz="quarter" idx="4"/>
          </p:nvPr>
        </p:nvSpPr>
        <p:spPr>
          <a:xfrm>
            <a:off x="6095999" y="2103439"/>
            <a:ext cx="5637201" cy="1927788"/>
          </a:xfrm>
          <a:noFill/>
          <a:ln>
            <a:noFill/>
          </a:ln>
        </p:spPr>
        <p:style>
          <a:lnRef idx="0">
            <a:scrgbClr r="0" g="0" b="0"/>
          </a:lnRef>
          <a:fillRef idx="0">
            <a:scrgbClr r="0" g="0" b="0"/>
          </a:fillRef>
          <a:effectRef idx="0">
            <a:scrgbClr r="0" g="0" b="0"/>
          </a:effectRef>
          <a:fontRef idx="minor">
            <a:schemeClr val="accent1"/>
          </a:fontRef>
        </p:style>
        <p:txBody>
          <a:bodyPr>
            <a:normAutofit/>
          </a:bodyPr>
          <a:lstStyle/>
          <a:p>
            <a:pPr marL="160020" indent="0">
              <a:buNone/>
            </a:pPr>
            <a:r>
              <a:rPr lang="en-GB" sz="1800" i="1" dirty="0">
                <a:solidFill>
                  <a:schemeClr val="accent1">
                    <a:lumMod val="75000"/>
                  </a:schemeClr>
                </a:solidFill>
              </a:rPr>
              <a:t>“people relate to people that they see. If you're not white and English or white and American, although they have some black people in the CSI series, then you’re potentially divorced from the process. ‘They're not like me. That is not like me. And maybe therefore, you know that science isn't for me either because it's more of a white person’.” [P18] </a:t>
            </a:r>
            <a:endParaRPr lang="en-GB" sz="1800" dirty="0"/>
          </a:p>
          <a:p>
            <a:pPr marL="160020" indent="0">
              <a:buNone/>
            </a:pPr>
            <a:endParaRPr lang="en-GB" dirty="0"/>
          </a:p>
          <a:p>
            <a:endParaRPr lang="en-GB" dirty="0"/>
          </a:p>
        </p:txBody>
      </p:sp>
      <p:sp>
        <p:nvSpPr>
          <p:cNvPr id="10" name="Content Placeholder 9">
            <a:extLst>
              <a:ext uri="{FF2B5EF4-FFF2-40B4-BE49-F238E27FC236}">
                <a16:creationId xmlns:a16="http://schemas.microsoft.com/office/drawing/2014/main" id="{4BD623F2-6796-5FEE-EE0F-D7DBD0D664FD}"/>
              </a:ext>
              <a:ext uri="{C183D7F6-B498-43B3-948B-1728B52AA6E4}">
                <adec:decorative xmlns:adec="http://schemas.microsoft.com/office/drawing/2017/decorative" val="1"/>
              </a:ext>
            </a:extLst>
          </p:cNvPr>
          <p:cNvSpPr txBox="1">
            <a:spLocks noGrp="1"/>
          </p:cNvSpPr>
          <p:nvPr>
            <p:ph sz="half" idx="2"/>
          </p:nvPr>
        </p:nvSpPr>
        <p:spPr>
          <a:xfrm>
            <a:off x="1097280" y="2103438"/>
            <a:ext cx="4746780" cy="2318583"/>
          </a:xfrm>
          <a:prstGeom prst="rect">
            <a:avLst/>
          </a:prstGeom>
          <a:noFill/>
        </p:spPr>
        <p:txBody>
          <a:bodyPr wrap="square" rtlCol="0">
            <a:spAutoFit/>
          </a:bodyPr>
          <a:lstStyle/>
          <a:p>
            <a:r>
              <a:rPr lang="en-GB" dirty="0"/>
              <a:t>Negative experiences with the CJS.</a:t>
            </a:r>
          </a:p>
          <a:p>
            <a:r>
              <a:rPr lang="en-GB" dirty="0"/>
              <a:t>Cultural barriers</a:t>
            </a:r>
          </a:p>
          <a:p>
            <a:pPr>
              <a:buFont typeface="Calibri" panose="020F0502020204030204" pitchFamily="34" charset="0"/>
              <a:buChar char="–"/>
            </a:pPr>
            <a:r>
              <a:rPr lang="en-GB" dirty="0"/>
              <a:t>Community hubs</a:t>
            </a:r>
          </a:p>
          <a:p>
            <a:pPr>
              <a:buFont typeface="Calibri" panose="020F0502020204030204" pitchFamily="34" charset="0"/>
              <a:buChar char="–"/>
            </a:pPr>
            <a:r>
              <a:rPr lang="en-GB" dirty="0"/>
              <a:t>Tuned memories</a:t>
            </a:r>
            <a:endParaRPr lang="en-GB" sz="1600" i="1" dirty="0">
              <a:solidFill>
                <a:schemeClr val="accent1">
                  <a:lumMod val="75000"/>
                </a:schemeClr>
              </a:solidFill>
            </a:endParaRPr>
          </a:p>
          <a:p>
            <a:endParaRPr lang="en-GB" sz="1800" b="0" i="0" u="none" strike="noStrike" baseline="0" dirty="0">
              <a:solidFill>
                <a:srgbClr val="323130"/>
              </a:solidFill>
              <a:latin typeface="Segoe UI" panose="020B0502040204020203" pitchFamily="34" charset="0"/>
            </a:endParaRPr>
          </a:p>
        </p:txBody>
      </p:sp>
      <p:grpSp>
        <p:nvGrpSpPr>
          <p:cNvPr id="11" name="Group 10">
            <a:extLst>
              <a:ext uri="{FF2B5EF4-FFF2-40B4-BE49-F238E27FC236}">
                <a16:creationId xmlns:a16="http://schemas.microsoft.com/office/drawing/2014/main" id="{AA975A43-9ABF-32F9-5FF3-D3033D1BD138}"/>
              </a:ext>
              <a:ext uri="{C183D7F6-B498-43B3-948B-1728B52AA6E4}">
                <adec:decorative xmlns:adec="http://schemas.microsoft.com/office/drawing/2017/decorative" val="1"/>
              </a:ext>
            </a:extLst>
          </p:cNvPr>
          <p:cNvGrpSpPr/>
          <p:nvPr/>
        </p:nvGrpSpPr>
        <p:grpSpPr>
          <a:xfrm>
            <a:off x="2192129" y="6472607"/>
            <a:ext cx="7521344" cy="311642"/>
            <a:chOff x="2192129" y="6472607"/>
            <a:chExt cx="7521344" cy="311642"/>
          </a:xfrm>
        </p:grpSpPr>
        <p:grpSp>
          <p:nvGrpSpPr>
            <p:cNvPr id="12" name="Group 11">
              <a:extLst>
                <a:ext uri="{FF2B5EF4-FFF2-40B4-BE49-F238E27FC236}">
                  <a16:creationId xmlns:a16="http://schemas.microsoft.com/office/drawing/2014/main" id="{B0FA2C92-A647-CB79-4A87-7634D0802670}"/>
                </a:ext>
              </a:extLst>
            </p:cNvPr>
            <p:cNvGrpSpPr/>
            <p:nvPr/>
          </p:nvGrpSpPr>
          <p:grpSpPr>
            <a:xfrm>
              <a:off x="3328222" y="6476336"/>
              <a:ext cx="6385251" cy="307913"/>
              <a:chOff x="2685674" y="6414989"/>
              <a:chExt cx="6322051" cy="381983"/>
            </a:xfrm>
          </p:grpSpPr>
          <p:sp>
            <p:nvSpPr>
              <p:cNvPr id="14" name="TextBox 13">
                <a:extLst>
                  <a:ext uri="{FF2B5EF4-FFF2-40B4-BE49-F238E27FC236}">
                    <a16:creationId xmlns:a16="http://schemas.microsoft.com/office/drawing/2014/main" id="{51F0D02B-5956-BCBC-C925-9138BA678376}"/>
                  </a:ext>
                </a:extLst>
              </p:cNvPr>
              <p:cNvSpPr txBox="1"/>
              <p:nvPr/>
            </p:nvSpPr>
            <p:spPr>
              <a:xfrm>
                <a:off x="2685674" y="6414989"/>
                <a:ext cx="753544" cy="369333"/>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5" name="TextBox 14">
                <a:extLst>
                  <a:ext uri="{FF2B5EF4-FFF2-40B4-BE49-F238E27FC236}">
                    <a16:creationId xmlns:a16="http://schemas.microsoft.com/office/drawing/2014/main" id="{F58CB379-14EE-4115-0F2B-55C660FF9DF8}"/>
                  </a:ext>
                </a:extLst>
              </p:cNvPr>
              <p:cNvSpPr txBox="1"/>
              <p:nvPr/>
            </p:nvSpPr>
            <p:spPr>
              <a:xfrm>
                <a:off x="3615016" y="6416678"/>
                <a:ext cx="753544" cy="369332"/>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6" name="TextBox 15">
                <a:extLst>
                  <a:ext uri="{FF2B5EF4-FFF2-40B4-BE49-F238E27FC236}">
                    <a16:creationId xmlns:a16="http://schemas.microsoft.com/office/drawing/2014/main" id="{4CB355C8-AD9D-C533-F125-D5A414BD256F}"/>
                  </a:ext>
                </a:extLst>
              </p:cNvPr>
              <p:cNvSpPr txBox="1"/>
              <p:nvPr/>
            </p:nvSpPr>
            <p:spPr>
              <a:xfrm>
                <a:off x="4542849" y="6420577"/>
                <a:ext cx="753544" cy="369332"/>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7" name="TextBox 16">
                <a:extLst>
                  <a:ext uri="{FF2B5EF4-FFF2-40B4-BE49-F238E27FC236}">
                    <a16:creationId xmlns:a16="http://schemas.microsoft.com/office/drawing/2014/main" id="{DCECAAC2-F532-922D-7F81-29AD435C37AD}"/>
                  </a:ext>
                </a:extLst>
              </p:cNvPr>
              <p:cNvSpPr txBox="1"/>
              <p:nvPr/>
            </p:nvSpPr>
            <p:spPr>
              <a:xfrm>
                <a:off x="5470682" y="6420577"/>
                <a:ext cx="753544" cy="36933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8" name="TextBox 17">
                <a:extLst>
                  <a:ext uri="{FF2B5EF4-FFF2-40B4-BE49-F238E27FC236}">
                    <a16:creationId xmlns:a16="http://schemas.microsoft.com/office/drawing/2014/main" id="{466B3A0B-2F3B-ED30-B4F9-25F63707441A}"/>
                  </a:ext>
                </a:extLst>
              </p:cNvPr>
              <p:cNvSpPr txBox="1"/>
              <p:nvPr/>
            </p:nvSpPr>
            <p:spPr>
              <a:xfrm>
                <a:off x="6398515" y="6427640"/>
                <a:ext cx="753544" cy="369332"/>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9" name="TextBox 18">
                <a:extLst>
                  <a:ext uri="{FF2B5EF4-FFF2-40B4-BE49-F238E27FC236}">
                    <a16:creationId xmlns:a16="http://schemas.microsoft.com/office/drawing/2014/main" id="{A9736E18-C2F1-7325-B38B-DC2BA2F08B0D}"/>
                  </a:ext>
                </a:extLst>
              </p:cNvPr>
              <p:cNvSpPr txBox="1"/>
              <p:nvPr/>
            </p:nvSpPr>
            <p:spPr>
              <a:xfrm>
                <a:off x="7327856" y="6420577"/>
                <a:ext cx="753544" cy="369332"/>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0" name="TextBox 19">
                <a:extLst>
                  <a:ext uri="{FF2B5EF4-FFF2-40B4-BE49-F238E27FC236}">
                    <a16:creationId xmlns:a16="http://schemas.microsoft.com/office/drawing/2014/main" id="{7AB25843-F5A4-0421-9CE6-A6DAC6F341EE}"/>
                  </a:ext>
                </a:extLst>
              </p:cNvPr>
              <p:cNvSpPr txBox="1"/>
              <p:nvPr/>
            </p:nvSpPr>
            <p:spPr>
              <a:xfrm>
                <a:off x="8254181" y="6420577"/>
                <a:ext cx="753544" cy="3693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grpSp>
        <p:pic>
          <p:nvPicPr>
            <p:cNvPr id="13" name="Picture 12" descr="A logo with text on it&#10;&#10;Description automatically generated">
              <a:extLst>
                <a:ext uri="{FF2B5EF4-FFF2-40B4-BE49-F238E27FC236}">
                  <a16:creationId xmlns:a16="http://schemas.microsoft.com/office/drawing/2014/main" id="{8FC7C761-8C33-1A71-999C-90DF2A41C556}"/>
                </a:ext>
              </a:extLst>
            </p:cNvPr>
            <p:cNvPicPr>
              <a:picLocks noChangeAspect="1"/>
            </p:cNvPicPr>
            <p:nvPr/>
          </p:nvPicPr>
          <p:blipFill>
            <a:blip r:embed="rId9"/>
            <a:stretch>
              <a:fillRect/>
            </a:stretch>
          </p:blipFill>
          <p:spPr>
            <a:xfrm>
              <a:off x="2192129" y="6472607"/>
              <a:ext cx="959301" cy="300265"/>
            </a:xfrm>
            <a:prstGeom prst="rect">
              <a:avLst/>
            </a:prstGeom>
          </p:spPr>
        </p:pic>
      </p:grpSp>
      <p:sp>
        <p:nvSpPr>
          <p:cNvPr id="22" name="TextBox 21">
            <a:extLst>
              <a:ext uri="{FF2B5EF4-FFF2-40B4-BE49-F238E27FC236}">
                <a16:creationId xmlns:a16="http://schemas.microsoft.com/office/drawing/2014/main" id="{60238257-0C7F-1BB5-5FBB-4A09E45861F3}"/>
              </a:ext>
              <a:ext uri="{C183D7F6-B498-43B3-948B-1728B52AA6E4}">
                <adec:decorative xmlns:adec="http://schemas.microsoft.com/office/drawing/2017/decorative" val="1"/>
              </a:ext>
            </a:extLst>
          </p:cNvPr>
          <p:cNvSpPr txBox="1"/>
          <p:nvPr/>
        </p:nvSpPr>
        <p:spPr>
          <a:xfrm>
            <a:off x="6000994" y="4397306"/>
            <a:ext cx="5732206" cy="1477328"/>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square" rtlCol="0">
            <a:spAutoFit/>
          </a:bodyPr>
          <a:lstStyle/>
          <a:p>
            <a:pPr marL="160020" indent="0">
              <a:buNone/>
            </a:pPr>
            <a:r>
              <a:rPr lang="en-GB" sz="1800" i="1" dirty="0">
                <a:solidFill>
                  <a:schemeClr val="accent1">
                    <a:lumMod val="75000"/>
                  </a:schemeClr>
                </a:solidFill>
              </a:rPr>
              <a:t>“We've created an English leaflet. […] How are we actually going to talk to people about it? Because you will do some social media posts, you'll go out and do events, but they're not accessible to those areas of community.” [P17]</a:t>
            </a:r>
          </a:p>
        </p:txBody>
      </p:sp>
      <p:sp>
        <p:nvSpPr>
          <p:cNvPr id="23" name="TextBox 22">
            <a:extLst>
              <a:ext uri="{FF2B5EF4-FFF2-40B4-BE49-F238E27FC236}">
                <a16:creationId xmlns:a16="http://schemas.microsoft.com/office/drawing/2014/main" id="{47C1E127-3C2B-32CE-7A9B-F4FE9AB95B8F}"/>
              </a:ext>
              <a:ext uri="{C183D7F6-B498-43B3-948B-1728B52AA6E4}">
                <adec:decorative xmlns:adec="http://schemas.microsoft.com/office/drawing/2017/decorative" val="1"/>
              </a:ext>
            </a:extLst>
          </p:cNvPr>
          <p:cNvSpPr txBox="1"/>
          <p:nvPr/>
        </p:nvSpPr>
        <p:spPr>
          <a:xfrm>
            <a:off x="304799" y="196899"/>
            <a:ext cx="2949677" cy="461665"/>
          </a:xfrm>
          <a:prstGeom prst="rect">
            <a:avLst/>
          </a:prstGeom>
          <a:noFill/>
        </p:spPr>
        <p:txBody>
          <a:bodyPr wrap="square" rtlCol="0">
            <a:spAutoFit/>
          </a:bodyPr>
          <a:lstStyle/>
          <a:p>
            <a:r>
              <a:rPr lang="en-GB" sz="2400" dirty="0">
                <a:latin typeface="+mj-lt"/>
              </a:rPr>
              <a:t>Interviews Findings</a:t>
            </a:r>
          </a:p>
        </p:txBody>
      </p:sp>
    </p:spTree>
    <p:extLst>
      <p:ext uri="{BB962C8B-B14F-4D97-AF65-F5344CB8AC3E}">
        <p14:creationId xmlns:p14="http://schemas.microsoft.com/office/powerpoint/2010/main" val="2690291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2E846E5-916E-17BE-0C23-D0E8EAD730B5}"/>
              </a:ext>
              <a:ext uri="{C183D7F6-B498-43B3-948B-1728B52AA6E4}">
                <adec:decorative xmlns:adec="http://schemas.microsoft.com/office/drawing/2017/decorative" val="1"/>
              </a:ext>
            </a:extLst>
          </p:cNvPr>
          <p:cNvSpPr>
            <a:spLocks noGrp="1"/>
          </p:cNvSpPr>
          <p:nvPr>
            <p:ph type="ctrTitle"/>
          </p:nvPr>
        </p:nvSpPr>
        <p:spPr>
          <a:xfrm>
            <a:off x="8225556" y="127319"/>
            <a:ext cx="3565524" cy="1189231"/>
          </a:xfrm>
        </p:spPr>
        <p:txBody>
          <a:bodyPr/>
          <a:lstStyle/>
          <a:p>
            <a:r>
              <a:rPr lang="en-US" dirty="0"/>
              <a:t>Focus groups</a:t>
            </a:r>
          </a:p>
        </p:txBody>
      </p:sp>
      <p:sp>
        <p:nvSpPr>
          <p:cNvPr id="15" name="Text Placeholder 3">
            <a:extLst>
              <a:ext uri="{FF2B5EF4-FFF2-40B4-BE49-F238E27FC236}">
                <a16:creationId xmlns:a16="http://schemas.microsoft.com/office/drawing/2014/main" id="{C7E4580C-00C4-4460-FBE1-90601A7C74CE}"/>
              </a:ext>
              <a:ext uri="{C183D7F6-B498-43B3-948B-1728B52AA6E4}">
                <adec:decorative xmlns:adec="http://schemas.microsoft.com/office/drawing/2017/decorative" val="1"/>
              </a:ext>
            </a:extLst>
          </p:cNvPr>
          <p:cNvSpPr>
            <a:spLocks noGrp="1"/>
          </p:cNvSpPr>
          <p:nvPr>
            <p:ph type="body" sz="quarter" idx="14"/>
          </p:nvPr>
        </p:nvSpPr>
        <p:spPr>
          <a:xfrm>
            <a:off x="8225556" y="1985707"/>
            <a:ext cx="3565524" cy="1048519"/>
          </a:xfrm>
        </p:spPr>
        <p:txBody>
          <a:bodyPr/>
          <a:lstStyle/>
          <a:p>
            <a:r>
              <a:rPr lang="en-US" dirty="0">
                <a:solidFill>
                  <a:schemeClr val="tx1"/>
                </a:solidFill>
              </a:rPr>
              <a:t>Participants: 164</a:t>
            </a:r>
          </a:p>
          <a:p>
            <a:r>
              <a:rPr lang="en-US" dirty="0">
                <a:solidFill>
                  <a:schemeClr val="tx1"/>
                </a:solidFill>
              </a:rPr>
              <a:t>Interactions: 226</a:t>
            </a:r>
          </a:p>
          <a:p>
            <a:endParaRPr lang="en-US" dirty="0"/>
          </a:p>
          <a:p>
            <a:endParaRPr lang="en-US" dirty="0"/>
          </a:p>
        </p:txBody>
      </p:sp>
      <p:sp>
        <p:nvSpPr>
          <p:cNvPr id="2" name="TextBox 1">
            <a:extLst>
              <a:ext uri="{FF2B5EF4-FFF2-40B4-BE49-F238E27FC236}">
                <a16:creationId xmlns:a16="http://schemas.microsoft.com/office/drawing/2014/main" id="{EC8E4AFD-1F11-F9F2-5FC7-5CF7B1678A37}"/>
              </a:ext>
              <a:ext uri="{C183D7F6-B498-43B3-948B-1728B52AA6E4}">
                <adec:decorative xmlns:adec="http://schemas.microsoft.com/office/drawing/2017/decorative" val="1"/>
              </a:ext>
            </a:extLst>
          </p:cNvPr>
          <p:cNvSpPr txBox="1"/>
          <p:nvPr/>
        </p:nvSpPr>
        <p:spPr>
          <a:xfrm>
            <a:off x="8225556" y="3429000"/>
            <a:ext cx="3565524" cy="1200329"/>
          </a:xfrm>
          <a:prstGeom prst="rect">
            <a:avLst/>
          </a:prstGeom>
          <a:noFill/>
        </p:spPr>
        <p:txBody>
          <a:bodyPr wrap="square" rtlCol="0">
            <a:spAutoFit/>
          </a:bodyPr>
          <a:lstStyle/>
          <a:p>
            <a:r>
              <a:rPr lang="en-GB" dirty="0">
                <a:solidFill>
                  <a:schemeClr val="tx1">
                    <a:lumMod val="65000"/>
                  </a:schemeClr>
                </a:solidFill>
              </a:rPr>
              <a:t>Locations: </a:t>
            </a:r>
          </a:p>
          <a:p>
            <a:r>
              <a:rPr lang="en-GB" dirty="0">
                <a:solidFill>
                  <a:schemeClr val="tx1">
                    <a:lumMod val="65000"/>
                  </a:schemeClr>
                </a:solidFill>
              </a:rPr>
              <a:t>Scotland (Glasgow, Fife, Perth, West Dumbartonshire)</a:t>
            </a:r>
          </a:p>
          <a:p>
            <a:r>
              <a:rPr lang="en-GB" dirty="0">
                <a:solidFill>
                  <a:schemeClr val="tx1">
                    <a:lumMod val="65000"/>
                  </a:schemeClr>
                </a:solidFill>
              </a:rPr>
              <a:t>London (North, South, East)</a:t>
            </a:r>
          </a:p>
        </p:txBody>
      </p:sp>
      <p:pic>
        <p:nvPicPr>
          <p:cNvPr id="6" name="Picture Placeholder 5">
            <a:extLst>
              <a:ext uri="{FF2B5EF4-FFF2-40B4-BE49-F238E27FC236}">
                <a16:creationId xmlns:a16="http://schemas.microsoft.com/office/drawing/2014/main" id="{73BD82FD-472C-DF5E-5420-8075735F4D50}"/>
              </a:ext>
              <a:ext uri="{C183D7F6-B498-43B3-948B-1728B52AA6E4}">
                <adec:decorative xmlns:adec="http://schemas.microsoft.com/office/drawing/2017/decorative" val="1"/>
              </a:ext>
            </a:extLst>
          </p:cNvPr>
          <p:cNvPicPr>
            <a:picLocks noGrp="1" noChangeAspect="1"/>
          </p:cNvPicPr>
          <p:nvPr>
            <p:ph type="pic" sz="quarter" idx="13"/>
          </p:nvPr>
        </p:nvPicPr>
        <p:blipFill>
          <a:blip r:embed="rId2"/>
          <a:srcRect l="9253" r="9253"/>
          <a:stretch>
            <a:fillRect/>
          </a:stretch>
        </p:blipFill>
        <p:spPr/>
      </p:pic>
    </p:spTree>
    <p:extLst>
      <p:ext uri="{BB962C8B-B14F-4D97-AF65-F5344CB8AC3E}">
        <p14:creationId xmlns:p14="http://schemas.microsoft.com/office/powerpoint/2010/main" val="3844802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DBDF5-397E-4B63-9502-BFA8BD9ECBAF}"/>
              </a:ext>
              <a:ext uri="{C183D7F6-B498-43B3-948B-1728B52AA6E4}">
                <adec:decorative xmlns:adec="http://schemas.microsoft.com/office/drawing/2017/decorative" val="1"/>
              </a:ext>
            </a:extLst>
          </p:cNvPr>
          <p:cNvSpPr>
            <a:spLocks noGrp="1"/>
          </p:cNvSpPr>
          <p:nvPr>
            <p:ph type="title"/>
          </p:nvPr>
        </p:nvSpPr>
        <p:spPr>
          <a:xfrm>
            <a:off x="1097280" y="582804"/>
            <a:ext cx="10058400" cy="1154556"/>
          </a:xfrm>
        </p:spPr>
        <p:txBody>
          <a:bodyPr rtlCol="0"/>
          <a:lstStyle/>
          <a:p>
            <a:pPr rtl="0"/>
            <a:r>
              <a:rPr lang="en-GB" dirty="0"/>
              <a:t>Focus  Groups</a:t>
            </a:r>
          </a:p>
        </p:txBody>
      </p:sp>
      <p:sp>
        <p:nvSpPr>
          <p:cNvPr id="3" name="Text Placeholder 2">
            <a:extLst>
              <a:ext uri="{FF2B5EF4-FFF2-40B4-BE49-F238E27FC236}">
                <a16:creationId xmlns:a16="http://schemas.microsoft.com/office/drawing/2014/main" id="{03EDC0D3-E356-4ECC-9B54-005F69E9E04A}"/>
              </a:ext>
              <a:ext uri="{C183D7F6-B498-43B3-948B-1728B52AA6E4}">
                <adec:decorative xmlns:adec="http://schemas.microsoft.com/office/drawing/2017/decorative" val="1"/>
              </a:ext>
            </a:extLst>
          </p:cNvPr>
          <p:cNvSpPr>
            <a:spLocks noGrp="1"/>
          </p:cNvSpPr>
          <p:nvPr>
            <p:ph type="body" idx="1"/>
          </p:nvPr>
        </p:nvSpPr>
        <p:spPr>
          <a:xfrm>
            <a:off x="1097280" y="2057400"/>
            <a:ext cx="3200400" cy="736282"/>
          </a:xfrm>
        </p:spPr>
        <p:txBody>
          <a:bodyPr rtlCol="0"/>
          <a:lstStyle/>
          <a:p>
            <a:pPr rtl="0"/>
            <a:r>
              <a:rPr lang="en-GB" dirty="0"/>
              <a:t>Interactive element</a:t>
            </a:r>
          </a:p>
        </p:txBody>
      </p:sp>
      <p:sp>
        <p:nvSpPr>
          <p:cNvPr id="4" name="Content Placeholder 3">
            <a:extLst>
              <a:ext uri="{FF2B5EF4-FFF2-40B4-BE49-F238E27FC236}">
                <a16:creationId xmlns:a16="http://schemas.microsoft.com/office/drawing/2014/main" id="{131876F8-11DA-45A1-8BDD-361366E1CB17}"/>
              </a:ext>
              <a:ext uri="{C183D7F6-B498-43B3-948B-1728B52AA6E4}">
                <adec:decorative xmlns:adec="http://schemas.microsoft.com/office/drawing/2017/decorative" val="1"/>
              </a:ext>
            </a:extLst>
          </p:cNvPr>
          <p:cNvSpPr>
            <a:spLocks noGrp="1"/>
          </p:cNvSpPr>
          <p:nvPr>
            <p:ph sz="half" idx="2"/>
          </p:nvPr>
        </p:nvSpPr>
        <p:spPr>
          <a:xfrm>
            <a:off x="1097280" y="2958274"/>
            <a:ext cx="3200400" cy="2910821"/>
          </a:xfrm>
        </p:spPr>
        <p:txBody>
          <a:bodyPr rtlCol="0"/>
          <a:lstStyle/>
          <a:p>
            <a:pPr algn="l" rtl="0" fontAlgn="base">
              <a:lnSpc>
                <a:spcPts val="1650"/>
              </a:lnSpc>
              <a:buFont typeface="Arial" panose="020B0604020202020204" pitchFamily="34" charset="0"/>
              <a:buChar char="•"/>
            </a:pPr>
            <a:r>
              <a:rPr lang="en-GB" sz="1800" b="0" i="0" u="none" strike="noStrike" dirty="0">
                <a:solidFill>
                  <a:srgbClr val="404040"/>
                </a:solidFill>
                <a:effectLst/>
                <a:latin typeface="Calibri" panose="020F0502020204030204" pitchFamily="34" charset="0"/>
              </a:rPr>
              <a:t>Show videos of fictional crime scenarios </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lnSpc>
                <a:spcPts val="1650"/>
              </a:lnSpc>
              <a:buFont typeface="Arial" panose="020B0604020202020204" pitchFamily="34" charset="0"/>
              <a:buChar char="•"/>
            </a:pPr>
            <a:r>
              <a:rPr lang="en-GB" sz="1800" b="0" i="0" u="none" strike="noStrike" dirty="0">
                <a:solidFill>
                  <a:srgbClr val="404040"/>
                </a:solidFill>
                <a:effectLst/>
                <a:latin typeface="Calibri" panose="020F0502020204030204" pitchFamily="34" charset="0"/>
              </a:rPr>
              <a:t>Use </a:t>
            </a:r>
            <a:r>
              <a:rPr lang="en-GB" sz="1800" b="0" i="0" u="none" strike="noStrike" dirty="0" err="1">
                <a:solidFill>
                  <a:srgbClr val="404040"/>
                </a:solidFill>
                <a:effectLst/>
                <a:latin typeface="Calibri" panose="020F0502020204030204" pitchFamily="34" charset="0"/>
              </a:rPr>
              <a:t>mentimeter</a:t>
            </a:r>
            <a:r>
              <a:rPr lang="en-GB" sz="1800" b="0" i="0" u="none" strike="noStrike" dirty="0">
                <a:solidFill>
                  <a:srgbClr val="404040"/>
                </a:solidFill>
                <a:effectLst/>
                <a:latin typeface="Calibri" panose="020F0502020204030204" pitchFamily="34" charset="0"/>
              </a:rPr>
              <a:t> to register anonymous opinions</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lnSpc>
                <a:spcPts val="1650"/>
              </a:lnSpc>
              <a:buFont typeface="Arial" panose="020B0604020202020204" pitchFamily="34" charset="0"/>
              <a:buChar char="•"/>
            </a:pPr>
            <a:r>
              <a:rPr lang="en-GB" sz="1800" b="0" i="0" u="none" strike="noStrike" dirty="0">
                <a:solidFill>
                  <a:srgbClr val="404040"/>
                </a:solidFill>
                <a:effectLst/>
                <a:latin typeface="Calibri" panose="020F0502020204030204" pitchFamily="34" charset="0"/>
              </a:rPr>
              <a:t>Group discussion</a:t>
            </a:r>
            <a:endParaRPr lang="en-US" b="0" i="0" dirty="0">
              <a:solidFill>
                <a:srgbClr val="000000"/>
              </a:solidFill>
              <a:effectLst/>
              <a:latin typeface="Arial" panose="020B0604020202020204" pitchFamily="34" charset="0"/>
            </a:endParaRPr>
          </a:p>
        </p:txBody>
      </p:sp>
      <p:sp>
        <p:nvSpPr>
          <p:cNvPr id="5" name="Text Placeholder 4">
            <a:extLst>
              <a:ext uri="{FF2B5EF4-FFF2-40B4-BE49-F238E27FC236}">
                <a16:creationId xmlns:a16="http://schemas.microsoft.com/office/drawing/2014/main" id="{8D684615-184C-47D0-BE37-55B617625329}"/>
              </a:ext>
              <a:ext uri="{C183D7F6-B498-43B3-948B-1728B52AA6E4}">
                <adec:decorative xmlns:adec="http://schemas.microsoft.com/office/drawing/2017/decorative" val="1"/>
              </a:ext>
            </a:extLst>
          </p:cNvPr>
          <p:cNvSpPr>
            <a:spLocks noGrp="1"/>
          </p:cNvSpPr>
          <p:nvPr>
            <p:ph type="body" sz="quarter" idx="3"/>
          </p:nvPr>
        </p:nvSpPr>
        <p:spPr>
          <a:xfrm>
            <a:off x="4526280" y="2051331"/>
            <a:ext cx="3200400" cy="736282"/>
          </a:xfrm>
        </p:spPr>
        <p:txBody>
          <a:bodyPr rtlCol="0">
            <a:normAutofit fontScale="92500"/>
          </a:bodyPr>
          <a:lstStyle/>
          <a:p>
            <a:pPr rtl="0"/>
            <a:r>
              <a:rPr lang="en-GB" dirty="0"/>
              <a:t>Marginalised groups​</a:t>
            </a:r>
          </a:p>
        </p:txBody>
      </p:sp>
      <p:sp>
        <p:nvSpPr>
          <p:cNvPr id="6" name="Content Placeholder 5">
            <a:extLst>
              <a:ext uri="{FF2B5EF4-FFF2-40B4-BE49-F238E27FC236}">
                <a16:creationId xmlns:a16="http://schemas.microsoft.com/office/drawing/2014/main" id="{C67BB74F-ED6F-4D1A-9513-D523A98DCD61}"/>
              </a:ext>
              <a:ext uri="{C183D7F6-B498-43B3-948B-1728B52AA6E4}">
                <adec:decorative xmlns:adec="http://schemas.microsoft.com/office/drawing/2017/decorative" val="1"/>
              </a:ext>
            </a:extLst>
          </p:cNvPr>
          <p:cNvSpPr>
            <a:spLocks noGrp="1"/>
          </p:cNvSpPr>
          <p:nvPr>
            <p:ph sz="quarter" idx="4"/>
          </p:nvPr>
        </p:nvSpPr>
        <p:spPr>
          <a:xfrm>
            <a:off x="4526280" y="2952204"/>
            <a:ext cx="3200400" cy="2910821"/>
          </a:xfrm>
        </p:spPr>
        <p:txBody>
          <a:bodyPr rtlCol="0"/>
          <a:lstStyle/>
          <a:p>
            <a:pPr algn="l" rtl="0" fontAlgn="base">
              <a:lnSpc>
                <a:spcPts val="1275"/>
              </a:lnSpc>
              <a:buFont typeface="Arial" panose="020B0604020202020204" pitchFamily="34" charset="0"/>
              <a:buChar char="•"/>
            </a:pPr>
            <a:r>
              <a:rPr lang="en-GB" sz="1800" b="0" i="0" u="none" strike="noStrike" dirty="0">
                <a:solidFill>
                  <a:srgbClr val="404040"/>
                </a:solidFill>
                <a:effectLst/>
                <a:latin typeface="Calibri" panose="020F0502020204030204" pitchFamily="34" charset="0"/>
              </a:rPr>
              <a:t>Scottish Drug Support Organisation </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lnSpc>
                <a:spcPts val="1275"/>
              </a:lnSpc>
              <a:buFont typeface="Arial" panose="020B0604020202020204" pitchFamily="34" charset="0"/>
              <a:buChar char="•"/>
            </a:pPr>
            <a:r>
              <a:rPr lang="en-GB" sz="1800" b="0" i="0" u="none" strike="noStrike" dirty="0">
                <a:solidFill>
                  <a:srgbClr val="404040"/>
                </a:solidFill>
                <a:effectLst/>
                <a:latin typeface="Calibri" panose="020F0502020204030204" pitchFamily="34" charset="0"/>
              </a:rPr>
              <a:t>Women's Domestic Abuse/Mental Health Support Organisation (Black and Asian Women</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lnSpc>
                <a:spcPts val="1275"/>
              </a:lnSpc>
              <a:buFont typeface="Arial" panose="020B0604020202020204" pitchFamily="34" charset="0"/>
              <a:buChar char="•"/>
            </a:pPr>
            <a:r>
              <a:rPr lang="en-GB" sz="1800" b="0" i="0" u="none" strike="noStrike" dirty="0">
                <a:solidFill>
                  <a:srgbClr val="404040"/>
                </a:solidFill>
                <a:effectLst/>
                <a:latin typeface="Calibri" panose="020F0502020204030204" pitchFamily="34" charset="0"/>
              </a:rPr>
              <a:t>Under 18s</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lnSpc>
                <a:spcPts val="1275"/>
              </a:lnSpc>
              <a:buFont typeface="Arial" panose="020B0604020202020204" pitchFamily="34" charset="0"/>
              <a:buChar char="•"/>
            </a:pPr>
            <a:r>
              <a:rPr lang="en-GB" sz="1800" b="0" i="0" u="none" strike="noStrike" dirty="0">
                <a:solidFill>
                  <a:srgbClr val="404040"/>
                </a:solidFill>
                <a:effectLst/>
                <a:latin typeface="Calibri" panose="020F0502020204030204" pitchFamily="34" charset="0"/>
              </a:rPr>
              <a:t>University – non-traditional students</a:t>
            </a:r>
            <a:endParaRPr lang="en-GB" b="0" i="0" dirty="0">
              <a:solidFill>
                <a:srgbClr val="000000"/>
              </a:solidFill>
              <a:effectLst/>
              <a:latin typeface="Arial" panose="020B0604020202020204" pitchFamily="34" charset="0"/>
            </a:endParaRPr>
          </a:p>
        </p:txBody>
      </p:sp>
      <p:sp>
        <p:nvSpPr>
          <p:cNvPr id="7" name="Text Placeholder 6">
            <a:extLst>
              <a:ext uri="{FF2B5EF4-FFF2-40B4-BE49-F238E27FC236}">
                <a16:creationId xmlns:a16="http://schemas.microsoft.com/office/drawing/2014/main" id="{50C2F1AE-742F-498E-906B-B55528B41C6F}"/>
              </a:ext>
              <a:ext uri="{C183D7F6-B498-43B3-948B-1728B52AA6E4}">
                <adec:decorative xmlns:adec="http://schemas.microsoft.com/office/drawing/2017/decorative" val="1"/>
              </a:ext>
            </a:extLst>
          </p:cNvPr>
          <p:cNvSpPr>
            <a:spLocks noGrp="1"/>
          </p:cNvSpPr>
          <p:nvPr>
            <p:ph type="body" sz="quarter" idx="13"/>
          </p:nvPr>
        </p:nvSpPr>
        <p:spPr>
          <a:xfrm>
            <a:off x="7955280" y="2057400"/>
            <a:ext cx="3200400" cy="736282"/>
          </a:xfrm>
        </p:spPr>
        <p:txBody>
          <a:bodyPr rtlCol="0"/>
          <a:lstStyle/>
          <a:p>
            <a:pPr rtl="0"/>
            <a:r>
              <a:rPr lang="en-GB" dirty="0"/>
              <a:t>Trust in CJS​</a:t>
            </a:r>
          </a:p>
        </p:txBody>
      </p:sp>
      <p:sp>
        <p:nvSpPr>
          <p:cNvPr id="8" name="Content Placeholder 7">
            <a:extLst>
              <a:ext uri="{FF2B5EF4-FFF2-40B4-BE49-F238E27FC236}">
                <a16:creationId xmlns:a16="http://schemas.microsoft.com/office/drawing/2014/main" id="{430BDE48-B997-4CA8-9948-979F7A7B9F05}"/>
              </a:ext>
              <a:ext uri="{C183D7F6-B498-43B3-948B-1728B52AA6E4}">
                <adec:decorative xmlns:adec="http://schemas.microsoft.com/office/drawing/2017/decorative" val="1"/>
              </a:ext>
            </a:extLst>
          </p:cNvPr>
          <p:cNvSpPr>
            <a:spLocks noGrp="1"/>
          </p:cNvSpPr>
          <p:nvPr>
            <p:ph sz="quarter" idx="14"/>
          </p:nvPr>
        </p:nvSpPr>
        <p:spPr>
          <a:xfrm>
            <a:off x="7955280" y="2958273"/>
            <a:ext cx="3200400" cy="2910821"/>
          </a:xfrm>
        </p:spPr>
        <p:txBody>
          <a:bodyPr rtlCol="0">
            <a:normAutofit/>
          </a:bodyPr>
          <a:lstStyle/>
          <a:p>
            <a:pPr algn="l" rtl="0" fontAlgn="base">
              <a:lnSpc>
                <a:spcPts val="1575"/>
              </a:lnSpc>
              <a:buFont typeface="Arial" panose="020B0604020202020204" pitchFamily="34" charset="0"/>
              <a:buChar char="•"/>
            </a:pPr>
            <a:r>
              <a:rPr lang="en-GB" sz="1800" b="0" i="0" u="none" strike="noStrike" dirty="0">
                <a:solidFill>
                  <a:srgbClr val="404040"/>
                </a:solidFill>
                <a:effectLst/>
                <a:latin typeface="Calibri" panose="020F0502020204030204" pitchFamily="34" charset="0"/>
              </a:rPr>
              <a:t>Their own experiences influence their level of trust in the system</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lnSpc>
                <a:spcPts val="1575"/>
              </a:lnSpc>
              <a:buFont typeface="Arial" panose="020B0604020202020204" pitchFamily="34" charset="0"/>
              <a:buChar char="•"/>
            </a:pPr>
            <a:r>
              <a:rPr lang="en-GB" sz="1800" b="0" i="0" u="none" strike="noStrike" dirty="0">
                <a:solidFill>
                  <a:srgbClr val="404040"/>
                </a:solidFill>
                <a:effectLst/>
                <a:latin typeface="Calibri" panose="020F0502020204030204" pitchFamily="34" charset="0"/>
              </a:rPr>
              <a:t>We want to create a tool that helps to increase marginalised groups trust in the CJS</a:t>
            </a:r>
            <a:r>
              <a:rPr lang="en-US" sz="1800"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lnSpc>
                <a:spcPts val="1575"/>
              </a:lnSpc>
              <a:buFont typeface="Arial" panose="020B0604020202020204" pitchFamily="34" charset="0"/>
              <a:buChar char="•"/>
            </a:pPr>
            <a:r>
              <a:rPr lang="en-GB" sz="1800" b="0" i="0" u="none" strike="noStrike" dirty="0">
                <a:solidFill>
                  <a:srgbClr val="404040"/>
                </a:solidFill>
                <a:effectLst/>
                <a:latin typeface="Calibri" panose="020F0502020204030204" pitchFamily="34" charset="0"/>
              </a:rPr>
              <a:t>More info and interactive experience this afternoon!</a:t>
            </a:r>
            <a:endParaRPr lang="en-US" b="0" i="0" dirty="0">
              <a:solidFill>
                <a:srgbClr val="000000"/>
              </a:solidFill>
              <a:effectLst/>
              <a:latin typeface="Arial" panose="020B0604020202020204" pitchFamily="34" charset="0"/>
            </a:endParaRPr>
          </a:p>
        </p:txBody>
      </p:sp>
      <p:grpSp>
        <p:nvGrpSpPr>
          <p:cNvPr id="16" name="Group 15">
            <a:extLst>
              <a:ext uri="{FF2B5EF4-FFF2-40B4-BE49-F238E27FC236}">
                <a16:creationId xmlns:a16="http://schemas.microsoft.com/office/drawing/2014/main" id="{18D5EEB9-A4D6-AA23-62F0-B2208F0E8EE8}"/>
              </a:ext>
              <a:ext uri="{C183D7F6-B498-43B3-948B-1728B52AA6E4}">
                <adec:decorative xmlns:adec="http://schemas.microsoft.com/office/drawing/2017/decorative" val="1"/>
              </a:ext>
            </a:extLst>
          </p:cNvPr>
          <p:cNvGrpSpPr/>
          <p:nvPr/>
        </p:nvGrpSpPr>
        <p:grpSpPr>
          <a:xfrm>
            <a:off x="2192129" y="6472607"/>
            <a:ext cx="7521344" cy="311642"/>
            <a:chOff x="2192129" y="6472607"/>
            <a:chExt cx="7521344" cy="311642"/>
          </a:xfrm>
        </p:grpSpPr>
        <p:grpSp>
          <p:nvGrpSpPr>
            <p:cNvPr id="17" name="Group 16">
              <a:extLst>
                <a:ext uri="{FF2B5EF4-FFF2-40B4-BE49-F238E27FC236}">
                  <a16:creationId xmlns:a16="http://schemas.microsoft.com/office/drawing/2014/main" id="{AFF93B4D-FCB4-EE92-B56F-3CB82C5F0D8D}"/>
                </a:ext>
              </a:extLst>
            </p:cNvPr>
            <p:cNvGrpSpPr/>
            <p:nvPr/>
          </p:nvGrpSpPr>
          <p:grpSpPr>
            <a:xfrm>
              <a:off x="3328222" y="6476336"/>
              <a:ext cx="6385251" cy="307913"/>
              <a:chOff x="2685674" y="6414989"/>
              <a:chExt cx="6322051" cy="381983"/>
            </a:xfrm>
          </p:grpSpPr>
          <p:sp>
            <p:nvSpPr>
              <p:cNvPr id="21" name="TextBox 20">
                <a:extLst>
                  <a:ext uri="{FF2B5EF4-FFF2-40B4-BE49-F238E27FC236}">
                    <a16:creationId xmlns:a16="http://schemas.microsoft.com/office/drawing/2014/main" id="{913BFCDA-5DA9-B43F-6086-10587DAD4241}"/>
                  </a:ext>
                </a:extLst>
              </p:cNvPr>
              <p:cNvSpPr txBox="1"/>
              <p:nvPr/>
            </p:nvSpPr>
            <p:spPr>
              <a:xfrm>
                <a:off x="2685674" y="6414989"/>
                <a:ext cx="753544" cy="36933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2" name="TextBox 21">
                <a:extLst>
                  <a:ext uri="{FF2B5EF4-FFF2-40B4-BE49-F238E27FC236}">
                    <a16:creationId xmlns:a16="http://schemas.microsoft.com/office/drawing/2014/main" id="{7474BA98-62DA-4CC3-A621-46C9184D49D5}"/>
                  </a:ext>
                </a:extLst>
              </p:cNvPr>
              <p:cNvSpPr txBox="1"/>
              <p:nvPr/>
            </p:nvSpPr>
            <p:spPr>
              <a:xfrm>
                <a:off x="3615016" y="6416678"/>
                <a:ext cx="753544" cy="369332"/>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3" name="TextBox 22">
                <a:extLst>
                  <a:ext uri="{FF2B5EF4-FFF2-40B4-BE49-F238E27FC236}">
                    <a16:creationId xmlns:a16="http://schemas.microsoft.com/office/drawing/2014/main" id="{7614E955-15D4-094C-0A5F-8650D823194A}"/>
                  </a:ext>
                </a:extLst>
              </p:cNvPr>
              <p:cNvSpPr txBox="1"/>
              <p:nvPr/>
            </p:nvSpPr>
            <p:spPr>
              <a:xfrm>
                <a:off x="4542849" y="6420577"/>
                <a:ext cx="753544" cy="36933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4" name="TextBox 23">
                <a:extLst>
                  <a:ext uri="{FF2B5EF4-FFF2-40B4-BE49-F238E27FC236}">
                    <a16:creationId xmlns:a16="http://schemas.microsoft.com/office/drawing/2014/main" id="{37E913F8-2AA1-8B31-8C6B-C99065CF829C}"/>
                  </a:ext>
                </a:extLst>
              </p:cNvPr>
              <p:cNvSpPr txBox="1"/>
              <p:nvPr/>
            </p:nvSpPr>
            <p:spPr>
              <a:xfrm>
                <a:off x="5470682" y="6420577"/>
                <a:ext cx="753544" cy="369332"/>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5" name="TextBox 24">
                <a:extLst>
                  <a:ext uri="{FF2B5EF4-FFF2-40B4-BE49-F238E27FC236}">
                    <a16:creationId xmlns:a16="http://schemas.microsoft.com/office/drawing/2014/main" id="{C436D82D-DF02-9A93-4C76-EC50C4EC11DA}"/>
                  </a:ext>
                </a:extLst>
              </p:cNvPr>
              <p:cNvSpPr txBox="1"/>
              <p:nvPr/>
            </p:nvSpPr>
            <p:spPr>
              <a:xfrm>
                <a:off x="6398515" y="6427640"/>
                <a:ext cx="753544" cy="369332"/>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6" name="TextBox 25">
                <a:extLst>
                  <a:ext uri="{FF2B5EF4-FFF2-40B4-BE49-F238E27FC236}">
                    <a16:creationId xmlns:a16="http://schemas.microsoft.com/office/drawing/2014/main" id="{2DCB78AD-66FB-D018-1486-2182588EB2C4}"/>
                  </a:ext>
                </a:extLst>
              </p:cNvPr>
              <p:cNvSpPr txBox="1"/>
              <p:nvPr/>
            </p:nvSpPr>
            <p:spPr>
              <a:xfrm>
                <a:off x="7327856" y="6420577"/>
                <a:ext cx="753544" cy="3693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7" name="TextBox 26">
                <a:extLst>
                  <a:ext uri="{FF2B5EF4-FFF2-40B4-BE49-F238E27FC236}">
                    <a16:creationId xmlns:a16="http://schemas.microsoft.com/office/drawing/2014/main" id="{A57DF71B-F1F6-6CBC-12B0-B4F4B48F2E03}"/>
                  </a:ext>
                </a:extLst>
              </p:cNvPr>
              <p:cNvSpPr txBox="1"/>
              <p:nvPr/>
            </p:nvSpPr>
            <p:spPr>
              <a:xfrm>
                <a:off x="8254181" y="6420577"/>
                <a:ext cx="753544" cy="369332"/>
              </a:xfrm>
              <a:prstGeom prst="rect">
                <a:avLst/>
              </a:prstGeom>
              <a:blipFill dpi="0" rotWithShape="1">
                <a:blip r:embed="rId9">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grpSp>
        <p:pic>
          <p:nvPicPr>
            <p:cNvPr id="18" name="Picture 17" descr="A logo with text on it&#10;&#10;Description automatically generated">
              <a:extLst>
                <a:ext uri="{FF2B5EF4-FFF2-40B4-BE49-F238E27FC236}">
                  <a16:creationId xmlns:a16="http://schemas.microsoft.com/office/drawing/2014/main" id="{A772B713-DE2C-60E9-86B0-0E6417773E6A}"/>
                </a:ext>
              </a:extLst>
            </p:cNvPr>
            <p:cNvPicPr>
              <a:picLocks noChangeAspect="1"/>
            </p:cNvPicPr>
            <p:nvPr/>
          </p:nvPicPr>
          <p:blipFill>
            <a:blip r:embed="rId10"/>
            <a:stretch>
              <a:fillRect/>
            </a:stretch>
          </p:blipFill>
          <p:spPr>
            <a:xfrm>
              <a:off x="2192129" y="6472607"/>
              <a:ext cx="959301" cy="300265"/>
            </a:xfrm>
            <a:prstGeom prst="rect">
              <a:avLst/>
            </a:prstGeom>
          </p:spPr>
        </p:pic>
      </p:grpSp>
      <p:sp>
        <p:nvSpPr>
          <p:cNvPr id="9" name="TextBox 8">
            <a:extLst>
              <a:ext uri="{FF2B5EF4-FFF2-40B4-BE49-F238E27FC236}">
                <a16:creationId xmlns:a16="http://schemas.microsoft.com/office/drawing/2014/main" id="{B8753D59-085E-A44D-3F79-512095B87ED0}"/>
              </a:ext>
              <a:ext uri="{C183D7F6-B498-43B3-948B-1728B52AA6E4}">
                <adec:decorative xmlns:adec="http://schemas.microsoft.com/office/drawing/2017/decorative" val="1"/>
              </a:ext>
            </a:extLst>
          </p:cNvPr>
          <p:cNvSpPr txBox="1"/>
          <p:nvPr/>
        </p:nvSpPr>
        <p:spPr>
          <a:xfrm>
            <a:off x="304799" y="196899"/>
            <a:ext cx="2949677" cy="461665"/>
          </a:xfrm>
          <a:prstGeom prst="rect">
            <a:avLst/>
          </a:prstGeom>
          <a:noFill/>
        </p:spPr>
        <p:txBody>
          <a:bodyPr wrap="square" rtlCol="0">
            <a:spAutoFit/>
          </a:bodyPr>
          <a:lstStyle/>
          <a:p>
            <a:r>
              <a:rPr lang="en-GB" sz="2400" dirty="0">
                <a:latin typeface="+mj-lt"/>
              </a:rPr>
              <a:t>Focus group Findings</a:t>
            </a:r>
          </a:p>
        </p:txBody>
      </p:sp>
    </p:spTree>
    <p:extLst>
      <p:ext uri="{BB962C8B-B14F-4D97-AF65-F5344CB8AC3E}">
        <p14:creationId xmlns:p14="http://schemas.microsoft.com/office/powerpoint/2010/main" val="2956612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CC7A92-6CFC-66AE-489C-70A809056896}"/>
              </a:ext>
              <a:ext uri="{C183D7F6-B498-43B3-948B-1728B52AA6E4}">
                <adec:decorative xmlns:adec="http://schemas.microsoft.com/office/drawing/2017/decorative" val="1"/>
              </a:ext>
            </a:extLst>
          </p:cNvPr>
          <p:cNvSpPr/>
          <p:nvPr/>
        </p:nvSpPr>
        <p:spPr>
          <a:xfrm>
            <a:off x="10940" y="79445"/>
            <a:ext cx="12170120" cy="353943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3" name="Subtitle 2">
            <a:extLst>
              <a:ext uri="{FF2B5EF4-FFF2-40B4-BE49-F238E27FC236}">
                <a16:creationId xmlns:a16="http://schemas.microsoft.com/office/drawing/2014/main" id="{3AED16BD-45D8-414B-7E86-C8157D9E4535}"/>
              </a:ext>
            </a:extLst>
          </p:cNvPr>
          <p:cNvSpPr>
            <a:spLocks noGrp="1"/>
          </p:cNvSpPr>
          <p:nvPr>
            <p:ph type="title" idx="4294967295"/>
          </p:nvPr>
        </p:nvSpPr>
        <p:spPr>
          <a:xfrm>
            <a:off x="276225" y="204788"/>
            <a:ext cx="5308600" cy="614362"/>
          </a:xfrm>
          <a:prstGeom prst="rect">
            <a:avLst/>
          </a:prstGeom>
          <a:noFill/>
          <a:ln>
            <a:noFill/>
            <a:prstDash/>
          </a:ln>
          <a:effectLst/>
        </p:spPr>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1200"/>
              </a:spcBef>
              <a:spcAft>
                <a:spcPts val="200"/>
              </a:spcAft>
              <a:buClr>
                <a:schemeClr val="accent1"/>
              </a:buClr>
              <a:buSzPct val="100000"/>
              <a:buFont typeface="Calibri" panose="020F0502020204030204" pitchFamily="34" charset="0"/>
              <a:buNone/>
              <a:tabLst/>
              <a:defRPr/>
            </a:pPr>
            <a:r>
              <a:rPr kumimoji="0" lang="en-US" sz="3600" b="0" i="0" u="sng" strike="noStrike" kern="1200" cap="none" spc="0" normalizeH="0" baseline="0" noProof="0" dirty="0">
                <a:ln>
                  <a:noFill/>
                </a:ln>
                <a:solidFill>
                  <a:schemeClr val="tx1">
                    <a:lumMod val="75000"/>
                    <a:lumOff val="25000"/>
                  </a:schemeClr>
                </a:solidFill>
                <a:effectLst/>
                <a:uLnTx/>
                <a:uFillTx/>
                <a:latin typeface="+mn-lt"/>
                <a:ea typeface="+mn-ea"/>
                <a:cs typeface="+mn-cs"/>
              </a:rPr>
              <a:t>Citizen Engagement  </a:t>
            </a:r>
          </a:p>
        </p:txBody>
      </p:sp>
      <p:sp>
        <p:nvSpPr>
          <p:cNvPr id="4" name="TextBox 3">
            <a:extLst>
              <a:ext uri="{FF2B5EF4-FFF2-40B4-BE49-F238E27FC236}">
                <a16:creationId xmlns:a16="http://schemas.microsoft.com/office/drawing/2014/main" id="{DBA78E0B-FAB4-F07D-AE34-0382529D147D}"/>
              </a:ext>
            </a:extLst>
          </p:cNvPr>
          <p:cNvSpPr txBox="1"/>
          <p:nvPr/>
        </p:nvSpPr>
        <p:spPr>
          <a:xfrm>
            <a:off x="444283" y="956630"/>
            <a:ext cx="7262804" cy="954107"/>
          </a:xfrm>
          <a:prstGeom prst="rect">
            <a:avLst/>
          </a:prstGeom>
          <a:noFill/>
        </p:spPr>
        <p:txBody>
          <a:bodyPr wrap="square" rtlCol="0">
            <a:spAutoFit/>
          </a:bodyPr>
          <a:lstStyle/>
          <a:p>
            <a:r>
              <a:rPr lang="en-US" sz="2800" b="1" dirty="0">
                <a:solidFill>
                  <a:schemeClr val="accent1"/>
                </a:solidFill>
              </a:rPr>
              <a:t>Care to share</a:t>
            </a:r>
          </a:p>
          <a:p>
            <a:endParaRPr lang="en-US" sz="2800" dirty="0"/>
          </a:p>
        </p:txBody>
      </p:sp>
      <p:sp>
        <p:nvSpPr>
          <p:cNvPr id="5" name="TextBox 4">
            <a:extLst>
              <a:ext uri="{FF2B5EF4-FFF2-40B4-BE49-F238E27FC236}">
                <a16:creationId xmlns:a16="http://schemas.microsoft.com/office/drawing/2014/main" id="{67E6FF5A-6E88-5295-EB4F-253E60FD8D9D}"/>
              </a:ext>
            </a:extLst>
          </p:cNvPr>
          <p:cNvSpPr txBox="1"/>
          <p:nvPr/>
        </p:nvSpPr>
        <p:spPr>
          <a:xfrm>
            <a:off x="339854" y="1695979"/>
            <a:ext cx="7471661" cy="3970318"/>
          </a:xfrm>
          <a:prstGeom prst="rect">
            <a:avLst/>
          </a:prstGeom>
          <a:noFill/>
        </p:spPr>
        <p:txBody>
          <a:bodyPr wrap="square" rtlCol="0">
            <a:spAutoFit/>
          </a:bodyPr>
          <a:lstStyle/>
          <a:p>
            <a:r>
              <a:rPr lang="en-US" sz="2800" dirty="0"/>
              <a:t>Public perspectives of trust towards criminal justice system practitioners (police, forensic scientists, CSIs)</a:t>
            </a:r>
          </a:p>
          <a:p>
            <a:endParaRPr lang="en-US" sz="2800" dirty="0"/>
          </a:p>
          <a:p>
            <a:r>
              <a:rPr lang="en-US" sz="2800" dirty="0"/>
              <a:t>Short videos with questions based around 10 scenarios Digital (5) and DNA (5) of different perceived ‘seriousness’</a:t>
            </a:r>
          </a:p>
          <a:p>
            <a:endParaRPr lang="en-US" sz="2800" dirty="0"/>
          </a:p>
          <a:p>
            <a:endParaRPr lang="en-US" sz="2800" dirty="0"/>
          </a:p>
        </p:txBody>
      </p:sp>
      <p:grpSp>
        <p:nvGrpSpPr>
          <p:cNvPr id="2" name="Group 1">
            <a:extLst>
              <a:ext uri="{FF2B5EF4-FFF2-40B4-BE49-F238E27FC236}">
                <a16:creationId xmlns:a16="http://schemas.microsoft.com/office/drawing/2014/main" id="{BC5454B0-DA0D-B253-8C07-5FC518768076}"/>
              </a:ext>
              <a:ext uri="{C183D7F6-B498-43B3-948B-1728B52AA6E4}">
                <adec:decorative xmlns:adec="http://schemas.microsoft.com/office/drawing/2017/decorative" val="1"/>
              </a:ext>
            </a:extLst>
          </p:cNvPr>
          <p:cNvGrpSpPr/>
          <p:nvPr/>
        </p:nvGrpSpPr>
        <p:grpSpPr>
          <a:xfrm>
            <a:off x="2192129" y="6472607"/>
            <a:ext cx="7521344" cy="311642"/>
            <a:chOff x="2192129" y="6472607"/>
            <a:chExt cx="7521344" cy="311642"/>
          </a:xfrm>
        </p:grpSpPr>
        <p:grpSp>
          <p:nvGrpSpPr>
            <p:cNvPr id="6" name="Group 5">
              <a:extLst>
                <a:ext uri="{FF2B5EF4-FFF2-40B4-BE49-F238E27FC236}">
                  <a16:creationId xmlns:a16="http://schemas.microsoft.com/office/drawing/2014/main" id="{1F664750-8C16-4883-EF86-A4254B6F6850}"/>
                </a:ext>
              </a:extLst>
            </p:cNvPr>
            <p:cNvGrpSpPr/>
            <p:nvPr/>
          </p:nvGrpSpPr>
          <p:grpSpPr>
            <a:xfrm>
              <a:off x="3328222" y="6476336"/>
              <a:ext cx="6385251" cy="307913"/>
              <a:chOff x="2685674" y="6414989"/>
              <a:chExt cx="6322051" cy="381983"/>
            </a:xfrm>
          </p:grpSpPr>
          <p:sp>
            <p:nvSpPr>
              <p:cNvPr id="8" name="TextBox 7">
                <a:extLst>
                  <a:ext uri="{FF2B5EF4-FFF2-40B4-BE49-F238E27FC236}">
                    <a16:creationId xmlns:a16="http://schemas.microsoft.com/office/drawing/2014/main" id="{94DE2204-3D33-C912-AAA9-E0ECFE32682E}"/>
                  </a:ext>
                </a:extLst>
              </p:cNvPr>
              <p:cNvSpPr txBox="1"/>
              <p:nvPr/>
            </p:nvSpPr>
            <p:spPr>
              <a:xfrm>
                <a:off x="2685674" y="6414989"/>
                <a:ext cx="753544" cy="369333"/>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9" name="TextBox 8">
                <a:extLst>
                  <a:ext uri="{FF2B5EF4-FFF2-40B4-BE49-F238E27FC236}">
                    <a16:creationId xmlns:a16="http://schemas.microsoft.com/office/drawing/2014/main" id="{FFE42D77-3EB0-1BA1-E298-E4F858207EB5}"/>
                  </a:ext>
                </a:extLst>
              </p:cNvPr>
              <p:cNvSpPr txBox="1"/>
              <p:nvPr/>
            </p:nvSpPr>
            <p:spPr>
              <a:xfrm>
                <a:off x="3615016" y="6416678"/>
                <a:ext cx="753544" cy="369332"/>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0" name="TextBox 9">
                <a:extLst>
                  <a:ext uri="{FF2B5EF4-FFF2-40B4-BE49-F238E27FC236}">
                    <a16:creationId xmlns:a16="http://schemas.microsoft.com/office/drawing/2014/main" id="{3580EBC6-84C0-06F6-34D1-E7999464F84A}"/>
                  </a:ext>
                </a:extLst>
              </p:cNvPr>
              <p:cNvSpPr txBox="1"/>
              <p:nvPr/>
            </p:nvSpPr>
            <p:spPr>
              <a:xfrm>
                <a:off x="4542849" y="6420577"/>
                <a:ext cx="753544" cy="369332"/>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1" name="TextBox 10">
                <a:extLst>
                  <a:ext uri="{FF2B5EF4-FFF2-40B4-BE49-F238E27FC236}">
                    <a16:creationId xmlns:a16="http://schemas.microsoft.com/office/drawing/2014/main" id="{711D92BA-D22F-B42E-082D-A46B9004EE71}"/>
                  </a:ext>
                </a:extLst>
              </p:cNvPr>
              <p:cNvSpPr txBox="1"/>
              <p:nvPr/>
            </p:nvSpPr>
            <p:spPr>
              <a:xfrm>
                <a:off x="5470682" y="6420577"/>
                <a:ext cx="753544" cy="36933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2" name="TextBox 11">
                <a:extLst>
                  <a:ext uri="{FF2B5EF4-FFF2-40B4-BE49-F238E27FC236}">
                    <a16:creationId xmlns:a16="http://schemas.microsoft.com/office/drawing/2014/main" id="{E30B83DD-E0D0-7F15-FC26-7DF1263432A2}"/>
                  </a:ext>
                </a:extLst>
              </p:cNvPr>
              <p:cNvSpPr txBox="1"/>
              <p:nvPr/>
            </p:nvSpPr>
            <p:spPr>
              <a:xfrm>
                <a:off x="6398515" y="6427640"/>
                <a:ext cx="753544" cy="369332"/>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3" name="TextBox 12">
                <a:extLst>
                  <a:ext uri="{FF2B5EF4-FFF2-40B4-BE49-F238E27FC236}">
                    <a16:creationId xmlns:a16="http://schemas.microsoft.com/office/drawing/2014/main" id="{7F30F851-E334-1F11-C29B-D52714251EB0}"/>
                  </a:ext>
                </a:extLst>
              </p:cNvPr>
              <p:cNvSpPr txBox="1"/>
              <p:nvPr/>
            </p:nvSpPr>
            <p:spPr>
              <a:xfrm>
                <a:off x="7327856" y="6420577"/>
                <a:ext cx="753544" cy="369332"/>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4" name="TextBox 13">
                <a:extLst>
                  <a:ext uri="{FF2B5EF4-FFF2-40B4-BE49-F238E27FC236}">
                    <a16:creationId xmlns:a16="http://schemas.microsoft.com/office/drawing/2014/main" id="{7509476E-72BE-A2D3-4CAA-57ACA016523A}"/>
                  </a:ext>
                </a:extLst>
              </p:cNvPr>
              <p:cNvSpPr txBox="1"/>
              <p:nvPr/>
            </p:nvSpPr>
            <p:spPr>
              <a:xfrm>
                <a:off x="8254181" y="6420577"/>
                <a:ext cx="753544" cy="3693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grpSp>
        <p:pic>
          <p:nvPicPr>
            <p:cNvPr id="7" name="Picture 6" descr="A logo with text on it&#10;&#10;Description automatically generated">
              <a:extLst>
                <a:ext uri="{FF2B5EF4-FFF2-40B4-BE49-F238E27FC236}">
                  <a16:creationId xmlns:a16="http://schemas.microsoft.com/office/drawing/2014/main" id="{18865E56-AF7C-4ECC-0EFD-1F4AC76888CA}"/>
                </a:ext>
              </a:extLst>
            </p:cNvPr>
            <p:cNvPicPr>
              <a:picLocks noChangeAspect="1"/>
            </p:cNvPicPr>
            <p:nvPr/>
          </p:nvPicPr>
          <p:blipFill>
            <a:blip r:embed="rId9"/>
            <a:stretch>
              <a:fillRect/>
            </a:stretch>
          </p:blipFill>
          <p:spPr>
            <a:xfrm>
              <a:off x="2192129" y="6472607"/>
              <a:ext cx="959301" cy="300265"/>
            </a:xfrm>
            <a:prstGeom prst="rect">
              <a:avLst/>
            </a:prstGeom>
          </p:spPr>
        </p:pic>
      </p:grpSp>
    </p:spTree>
    <p:extLst>
      <p:ext uri="{BB962C8B-B14F-4D97-AF65-F5344CB8AC3E}">
        <p14:creationId xmlns:p14="http://schemas.microsoft.com/office/powerpoint/2010/main" val="3156795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9384F7D-9420-81D2-6FFB-FA20E92761A6}"/>
              </a:ext>
              <a:ext uri="{C183D7F6-B498-43B3-948B-1728B52AA6E4}">
                <adec:decorative xmlns:adec="http://schemas.microsoft.com/office/drawing/2017/decorative" val="1"/>
              </a:ext>
            </a:extLst>
          </p:cNvPr>
          <p:cNvSpPr/>
          <p:nvPr/>
        </p:nvSpPr>
        <p:spPr>
          <a:xfrm>
            <a:off x="34413" y="1"/>
            <a:ext cx="12123173" cy="639165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5" name="Content Placeholder 4">
            <a:extLst>
              <a:ext uri="{FF2B5EF4-FFF2-40B4-BE49-F238E27FC236}">
                <a16:creationId xmlns:a16="http://schemas.microsoft.com/office/drawing/2014/main" id="{0B2FD1D1-A1D0-D0E5-743C-BEB8196904B0}"/>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8150942" y="0"/>
            <a:ext cx="4041057" cy="6440130"/>
          </a:xfrm>
        </p:spPr>
      </p:pic>
      <p:grpSp>
        <p:nvGrpSpPr>
          <p:cNvPr id="2" name="Group 1">
            <a:extLst>
              <a:ext uri="{FF2B5EF4-FFF2-40B4-BE49-F238E27FC236}">
                <a16:creationId xmlns:a16="http://schemas.microsoft.com/office/drawing/2014/main" id="{D943B8D1-4176-0889-81F0-497BB008C2E4}"/>
              </a:ext>
              <a:ext uri="{C183D7F6-B498-43B3-948B-1728B52AA6E4}">
                <adec:decorative xmlns:adec="http://schemas.microsoft.com/office/drawing/2017/decorative" val="1"/>
              </a:ext>
            </a:extLst>
          </p:cNvPr>
          <p:cNvGrpSpPr/>
          <p:nvPr/>
        </p:nvGrpSpPr>
        <p:grpSpPr>
          <a:xfrm>
            <a:off x="2192129" y="6472607"/>
            <a:ext cx="7521344" cy="311642"/>
            <a:chOff x="2192129" y="6472607"/>
            <a:chExt cx="7521344" cy="311642"/>
          </a:xfrm>
        </p:grpSpPr>
        <p:grpSp>
          <p:nvGrpSpPr>
            <p:cNvPr id="3" name="Group 2">
              <a:extLst>
                <a:ext uri="{FF2B5EF4-FFF2-40B4-BE49-F238E27FC236}">
                  <a16:creationId xmlns:a16="http://schemas.microsoft.com/office/drawing/2014/main" id="{981E67CC-DB3F-8587-54E7-EF828ACC53B8}"/>
                </a:ext>
              </a:extLst>
            </p:cNvPr>
            <p:cNvGrpSpPr/>
            <p:nvPr/>
          </p:nvGrpSpPr>
          <p:grpSpPr>
            <a:xfrm>
              <a:off x="3328222" y="6476336"/>
              <a:ext cx="6385251" cy="307913"/>
              <a:chOff x="2685674" y="6414989"/>
              <a:chExt cx="6322051" cy="381983"/>
            </a:xfrm>
          </p:grpSpPr>
          <p:sp>
            <p:nvSpPr>
              <p:cNvPr id="6" name="TextBox 5">
                <a:extLst>
                  <a:ext uri="{FF2B5EF4-FFF2-40B4-BE49-F238E27FC236}">
                    <a16:creationId xmlns:a16="http://schemas.microsoft.com/office/drawing/2014/main" id="{B8507E03-68F1-7AC8-2532-B99AC580C2ED}"/>
                  </a:ext>
                </a:extLst>
              </p:cNvPr>
              <p:cNvSpPr txBox="1"/>
              <p:nvPr/>
            </p:nvSpPr>
            <p:spPr>
              <a:xfrm>
                <a:off x="2685674" y="6414989"/>
                <a:ext cx="753544" cy="36933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7" name="TextBox 6">
                <a:extLst>
                  <a:ext uri="{FF2B5EF4-FFF2-40B4-BE49-F238E27FC236}">
                    <a16:creationId xmlns:a16="http://schemas.microsoft.com/office/drawing/2014/main" id="{429D81F3-1DEA-DDE8-A96B-73B8B8151DDC}"/>
                  </a:ext>
                </a:extLst>
              </p:cNvPr>
              <p:cNvSpPr txBox="1"/>
              <p:nvPr/>
            </p:nvSpPr>
            <p:spPr>
              <a:xfrm>
                <a:off x="3615016" y="6416678"/>
                <a:ext cx="753544" cy="369332"/>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8" name="TextBox 7">
                <a:extLst>
                  <a:ext uri="{FF2B5EF4-FFF2-40B4-BE49-F238E27FC236}">
                    <a16:creationId xmlns:a16="http://schemas.microsoft.com/office/drawing/2014/main" id="{4C858AAB-86C7-3E59-5B76-89D59A62D192}"/>
                  </a:ext>
                </a:extLst>
              </p:cNvPr>
              <p:cNvSpPr txBox="1"/>
              <p:nvPr/>
            </p:nvSpPr>
            <p:spPr>
              <a:xfrm>
                <a:off x="4542849" y="6420577"/>
                <a:ext cx="753544" cy="36933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9" name="TextBox 8">
                <a:extLst>
                  <a:ext uri="{FF2B5EF4-FFF2-40B4-BE49-F238E27FC236}">
                    <a16:creationId xmlns:a16="http://schemas.microsoft.com/office/drawing/2014/main" id="{00959F5D-7174-4699-56DC-629E2730FC51}"/>
                  </a:ext>
                </a:extLst>
              </p:cNvPr>
              <p:cNvSpPr txBox="1"/>
              <p:nvPr/>
            </p:nvSpPr>
            <p:spPr>
              <a:xfrm>
                <a:off x="5470682" y="6420577"/>
                <a:ext cx="753544" cy="369332"/>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0" name="TextBox 9">
                <a:extLst>
                  <a:ext uri="{FF2B5EF4-FFF2-40B4-BE49-F238E27FC236}">
                    <a16:creationId xmlns:a16="http://schemas.microsoft.com/office/drawing/2014/main" id="{4251B475-8F99-7BCF-0DCF-DE6F490E0099}"/>
                  </a:ext>
                </a:extLst>
              </p:cNvPr>
              <p:cNvSpPr txBox="1"/>
              <p:nvPr/>
            </p:nvSpPr>
            <p:spPr>
              <a:xfrm>
                <a:off x="6398515" y="6427640"/>
                <a:ext cx="753544" cy="369332"/>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1" name="TextBox 10">
                <a:extLst>
                  <a:ext uri="{FF2B5EF4-FFF2-40B4-BE49-F238E27FC236}">
                    <a16:creationId xmlns:a16="http://schemas.microsoft.com/office/drawing/2014/main" id="{5FAB34F9-6C55-F0E3-E2F4-9AFE1549BBCB}"/>
                  </a:ext>
                </a:extLst>
              </p:cNvPr>
              <p:cNvSpPr txBox="1"/>
              <p:nvPr/>
            </p:nvSpPr>
            <p:spPr>
              <a:xfrm>
                <a:off x="7327856" y="6420577"/>
                <a:ext cx="753544" cy="3693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3" name="TextBox 12">
                <a:extLst>
                  <a:ext uri="{FF2B5EF4-FFF2-40B4-BE49-F238E27FC236}">
                    <a16:creationId xmlns:a16="http://schemas.microsoft.com/office/drawing/2014/main" id="{418991F6-6368-E900-C4D2-9D9B59865307}"/>
                  </a:ext>
                </a:extLst>
              </p:cNvPr>
              <p:cNvSpPr txBox="1"/>
              <p:nvPr/>
            </p:nvSpPr>
            <p:spPr>
              <a:xfrm>
                <a:off x="8254181" y="6420577"/>
                <a:ext cx="753544" cy="369332"/>
              </a:xfrm>
              <a:prstGeom prst="rect">
                <a:avLst/>
              </a:prstGeom>
              <a:blipFill dpi="0" rotWithShape="1">
                <a:blip r:embed="rId9">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grpSp>
        <p:pic>
          <p:nvPicPr>
            <p:cNvPr id="4" name="Picture 3" descr="A logo with text on it&#10;&#10;Description automatically generated">
              <a:extLst>
                <a:ext uri="{FF2B5EF4-FFF2-40B4-BE49-F238E27FC236}">
                  <a16:creationId xmlns:a16="http://schemas.microsoft.com/office/drawing/2014/main" id="{66CB5F6B-087F-1CD1-D07A-3D7320A947C2}"/>
                </a:ext>
              </a:extLst>
            </p:cNvPr>
            <p:cNvPicPr>
              <a:picLocks noChangeAspect="1"/>
            </p:cNvPicPr>
            <p:nvPr/>
          </p:nvPicPr>
          <p:blipFill>
            <a:blip r:embed="rId10"/>
            <a:stretch>
              <a:fillRect/>
            </a:stretch>
          </p:blipFill>
          <p:spPr>
            <a:xfrm>
              <a:off x="2192129" y="6472607"/>
              <a:ext cx="959301" cy="300265"/>
            </a:xfrm>
            <a:prstGeom prst="rect">
              <a:avLst/>
            </a:prstGeom>
          </p:spPr>
        </p:pic>
      </p:grpSp>
      <p:pic>
        <p:nvPicPr>
          <p:cNvPr id="16" name="Picture 15">
            <a:extLst>
              <a:ext uri="{FF2B5EF4-FFF2-40B4-BE49-F238E27FC236}">
                <a16:creationId xmlns:a16="http://schemas.microsoft.com/office/drawing/2014/main" id="{81E7D460-E06C-6E19-EFBA-9BCC1FA8CA46}"/>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0" y="-28632"/>
            <a:ext cx="3849675" cy="6448924"/>
          </a:xfrm>
          <a:prstGeom prst="rect">
            <a:avLst/>
          </a:prstGeom>
        </p:spPr>
      </p:pic>
      <p:sp>
        <p:nvSpPr>
          <p:cNvPr id="18" name="Title 17">
            <a:extLst>
              <a:ext uri="{FF2B5EF4-FFF2-40B4-BE49-F238E27FC236}">
                <a16:creationId xmlns:a16="http://schemas.microsoft.com/office/drawing/2014/main" id="{ED5BC0EE-2A11-6463-7F2E-EC922DC0AE76}"/>
              </a:ext>
              <a:ext uri="{C183D7F6-B498-43B3-948B-1728B52AA6E4}">
                <adec:decorative xmlns:adec="http://schemas.microsoft.com/office/drawing/2017/decorative" val="1"/>
              </a:ext>
            </a:extLst>
          </p:cNvPr>
          <p:cNvSpPr txBox="1">
            <a:spLocks noGrp="1"/>
          </p:cNvSpPr>
          <p:nvPr>
            <p:ph type="title" idx="4294967295"/>
          </p:nvPr>
        </p:nvSpPr>
        <p:spPr>
          <a:xfrm>
            <a:off x="4365523" y="570271"/>
            <a:ext cx="3569109"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mn-ea"/>
                <a:cs typeface="+mn-cs"/>
              </a:rPr>
              <a:t>Example of scenarios</a:t>
            </a:r>
          </a:p>
        </p:txBody>
      </p:sp>
      <p:sp>
        <p:nvSpPr>
          <p:cNvPr id="19" name="Arrow: Left 18">
            <a:extLst>
              <a:ext uri="{FF2B5EF4-FFF2-40B4-BE49-F238E27FC236}">
                <a16:creationId xmlns:a16="http://schemas.microsoft.com/office/drawing/2014/main" id="{1BDFD962-52F2-207D-20D4-2D74C043AAB9}"/>
              </a:ext>
              <a:ext uri="{C183D7F6-B498-43B3-948B-1728B52AA6E4}">
                <adec:decorative xmlns:adec="http://schemas.microsoft.com/office/drawing/2017/decorative" val="1"/>
              </a:ext>
            </a:extLst>
          </p:cNvPr>
          <p:cNvSpPr/>
          <p:nvPr/>
        </p:nvSpPr>
        <p:spPr>
          <a:xfrm>
            <a:off x="4522617" y="1241633"/>
            <a:ext cx="2123768" cy="20647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B06350EA-6813-66F5-E8A1-BD3ADF70F835}"/>
              </a:ext>
              <a:ext uri="{C183D7F6-B498-43B3-948B-1728B52AA6E4}">
                <adec:decorative xmlns:adec="http://schemas.microsoft.com/office/drawing/2017/decorative" val="1"/>
              </a:ext>
            </a:extLst>
          </p:cNvPr>
          <p:cNvSpPr txBox="1"/>
          <p:nvPr/>
        </p:nvSpPr>
        <p:spPr>
          <a:xfrm>
            <a:off x="4493342" y="2694039"/>
            <a:ext cx="2684206" cy="369332"/>
          </a:xfrm>
          <a:prstGeom prst="rect">
            <a:avLst/>
          </a:prstGeom>
          <a:noFill/>
        </p:spPr>
        <p:txBody>
          <a:bodyPr wrap="square" rtlCol="0">
            <a:spAutoFit/>
          </a:bodyPr>
          <a:lstStyle/>
          <a:p>
            <a:r>
              <a:rPr lang="en-GB" dirty="0"/>
              <a:t>Example of questions</a:t>
            </a:r>
          </a:p>
        </p:txBody>
      </p:sp>
      <p:sp>
        <p:nvSpPr>
          <p:cNvPr id="21" name="Arrow: Right 20">
            <a:extLst>
              <a:ext uri="{FF2B5EF4-FFF2-40B4-BE49-F238E27FC236}">
                <a16:creationId xmlns:a16="http://schemas.microsoft.com/office/drawing/2014/main" id="{1151C155-D595-0912-C9EC-A99BEE7D0922}"/>
              </a:ext>
              <a:ext uri="{C183D7F6-B498-43B3-948B-1728B52AA6E4}">
                <adec:decorative xmlns:adec="http://schemas.microsoft.com/office/drawing/2017/decorative" val="1"/>
              </a:ext>
            </a:extLst>
          </p:cNvPr>
          <p:cNvSpPr/>
          <p:nvPr/>
        </p:nvSpPr>
        <p:spPr>
          <a:xfrm>
            <a:off x="4591665" y="3429000"/>
            <a:ext cx="2231922" cy="2286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01012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66471378-7752-04EE-4BB5-5759872EC03A}"/>
              </a:ext>
              <a:ext uri="{C183D7F6-B498-43B3-948B-1728B52AA6E4}">
                <adec:decorative xmlns:adec="http://schemas.microsoft.com/office/drawing/2017/decorative" val="1"/>
              </a:ext>
            </a:extLst>
          </p:cNvPr>
          <p:cNvSpPr txBox="1"/>
          <p:nvPr/>
        </p:nvSpPr>
        <p:spPr>
          <a:xfrm>
            <a:off x="7693419" y="4336231"/>
            <a:ext cx="2032331" cy="369332"/>
          </a:xfrm>
          <a:prstGeom prst="rect">
            <a:avLst/>
          </a:prstGeom>
          <a:noFill/>
        </p:spPr>
        <p:txBody>
          <a:bodyPr wrap="square" rtlCol="0">
            <a:spAutoFit/>
          </a:bodyPr>
          <a:lstStyle/>
          <a:p>
            <a:pPr rtl="0"/>
            <a:r>
              <a:rPr lang="en-GB" dirty="0"/>
              <a:t>Website</a:t>
            </a:r>
          </a:p>
        </p:txBody>
      </p:sp>
      <p:sp>
        <p:nvSpPr>
          <p:cNvPr id="2" name="Title 1">
            <a:extLst>
              <a:ext uri="{FF2B5EF4-FFF2-40B4-BE49-F238E27FC236}">
                <a16:creationId xmlns:a16="http://schemas.microsoft.com/office/drawing/2014/main" id="{BBEC8C2A-D6A8-4036-9B23-884C344822B0}"/>
              </a:ext>
              <a:ext uri="{C183D7F6-B498-43B3-948B-1728B52AA6E4}">
                <adec:decorative xmlns:adec="http://schemas.microsoft.com/office/drawing/2017/decorative" val="1"/>
              </a:ext>
            </a:extLst>
          </p:cNvPr>
          <p:cNvSpPr>
            <a:spLocks noGrp="1"/>
          </p:cNvSpPr>
          <p:nvPr>
            <p:ph type="title"/>
          </p:nvPr>
        </p:nvSpPr>
        <p:spPr>
          <a:xfrm>
            <a:off x="7859485" y="634946"/>
            <a:ext cx="3690257" cy="1450757"/>
          </a:xfrm>
        </p:spPr>
        <p:txBody>
          <a:bodyPr rtlCol="0"/>
          <a:lstStyle/>
          <a:p>
            <a:pPr rtl="0"/>
            <a:r>
              <a:rPr lang="en-GB" b="1" dirty="0"/>
              <a:t>Thank you</a:t>
            </a:r>
          </a:p>
        </p:txBody>
      </p:sp>
      <p:pic>
        <p:nvPicPr>
          <p:cNvPr id="6" name="Picture Placeholder 5">
            <a:extLst>
              <a:ext uri="{FF2B5EF4-FFF2-40B4-BE49-F238E27FC236}">
                <a16:creationId xmlns:a16="http://schemas.microsoft.com/office/drawing/2014/main" id="{7152A34F-5793-48E6-BC6E-4B7215AA9A18}"/>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630936" y="640080"/>
            <a:ext cx="6912864" cy="5446088"/>
          </a:xfrm>
        </p:spPr>
      </p:pic>
      <p:sp>
        <p:nvSpPr>
          <p:cNvPr id="3" name="Content Placeholder 2">
            <a:extLst>
              <a:ext uri="{FF2B5EF4-FFF2-40B4-BE49-F238E27FC236}">
                <a16:creationId xmlns:a16="http://schemas.microsoft.com/office/drawing/2014/main" id="{6E155294-59B0-43EB-94D1-0BF9E1754452}"/>
              </a:ext>
              <a:ext uri="{C183D7F6-B498-43B3-948B-1728B52AA6E4}">
                <adec:decorative xmlns:adec="http://schemas.microsoft.com/office/drawing/2017/decorative" val="1"/>
              </a:ext>
            </a:extLst>
          </p:cNvPr>
          <p:cNvSpPr>
            <a:spLocks noGrp="1"/>
          </p:cNvSpPr>
          <p:nvPr>
            <p:ph idx="1"/>
          </p:nvPr>
        </p:nvSpPr>
        <p:spPr>
          <a:xfrm>
            <a:off x="7681142" y="2315417"/>
            <a:ext cx="3899896" cy="1769806"/>
          </a:xfrm>
        </p:spPr>
        <p:txBody>
          <a:bodyPr rtlCol="0">
            <a:normAutofit lnSpcReduction="10000"/>
          </a:bodyPr>
          <a:lstStyle/>
          <a:p>
            <a:pPr rtl="0"/>
            <a:r>
              <a:rPr lang="en-GB" b="1" dirty="0">
                <a:solidFill>
                  <a:schemeClr val="tx1">
                    <a:lumMod val="85000"/>
                    <a:lumOff val="15000"/>
                  </a:schemeClr>
                </a:solidFill>
              </a:rPr>
              <a:t>Dr Violeta Kapageorgiadou</a:t>
            </a:r>
          </a:p>
          <a:p>
            <a:pPr rtl="0"/>
            <a:r>
              <a:rPr lang="en-GB" dirty="0"/>
              <a:t>violeta.kapageorgiadou@open.ac.uk</a:t>
            </a:r>
          </a:p>
          <a:p>
            <a:pPr rtl="0"/>
            <a:r>
              <a:rPr lang="en-GB" b="1" dirty="0">
                <a:solidFill>
                  <a:schemeClr val="tx1">
                    <a:lumMod val="85000"/>
                    <a:lumOff val="15000"/>
                  </a:schemeClr>
                </a:solidFill>
              </a:rPr>
              <a:t>Dr Clair Dempsey</a:t>
            </a:r>
          </a:p>
          <a:p>
            <a:pPr rtl="0"/>
            <a:r>
              <a:rPr lang="en-GB" dirty="0"/>
              <a:t>clair.dempsey@open.ac.uk</a:t>
            </a:r>
          </a:p>
          <a:p>
            <a:pPr rtl="0"/>
            <a:endParaRPr lang="en-GB" dirty="0"/>
          </a:p>
          <a:p>
            <a:pPr rtl="0"/>
            <a:endParaRPr lang="en-GB" dirty="0"/>
          </a:p>
          <a:p>
            <a:pPr rtl="0"/>
            <a:endParaRPr lang="en-GB" dirty="0"/>
          </a:p>
        </p:txBody>
      </p:sp>
      <p:grpSp>
        <p:nvGrpSpPr>
          <p:cNvPr id="7" name="Group 6">
            <a:extLst>
              <a:ext uri="{FF2B5EF4-FFF2-40B4-BE49-F238E27FC236}">
                <a16:creationId xmlns:a16="http://schemas.microsoft.com/office/drawing/2014/main" id="{99923E15-7FE1-A12E-D7A5-F2A01A2A1A3D}"/>
              </a:ext>
              <a:ext uri="{C183D7F6-B498-43B3-948B-1728B52AA6E4}">
                <adec:decorative xmlns:adec="http://schemas.microsoft.com/office/drawing/2017/decorative" val="1"/>
              </a:ext>
            </a:extLst>
          </p:cNvPr>
          <p:cNvGrpSpPr/>
          <p:nvPr/>
        </p:nvGrpSpPr>
        <p:grpSpPr>
          <a:xfrm>
            <a:off x="2192129" y="6472607"/>
            <a:ext cx="7521344" cy="311642"/>
            <a:chOff x="2192129" y="6472607"/>
            <a:chExt cx="7521344" cy="311642"/>
          </a:xfrm>
        </p:grpSpPr>
        <p:grpSp>
          <p:nvGrpSpPr>
            <p:cNvPr id="8" name="Group 7">
              <a:extLst>
                <a:ext uri="{FF2B5EF4-FFF2-40B4-BE49-F238E27FC236}">
                  <a16:creationId xmlns:a16="http://schemas.microsoft.com/office/drawing/2014/main" id="{6C5BA1F1-BD20-9F12-62A6-463AFD9FEE6F}"/>
                </a:ext>
              </a:extLst>
            </p:cNvPr>
            <p:cNvGrpSpPr/>
            <p:nvPr/>
          </p:nvGrpSpPr>
          <p:grpSpPr>
            <a:xfrm>
              <a:off x="3328222" y="6476336"/>
              <a:ext cx="6385251" cy="307913"/>
              <a:chOff x="2685674" y="6414989"/>
              <a:chExt cx="6322051" cy="381983"/>
            </a:xfrm>
          </p:grpSpPr>
          <p:sp>
            <p:nvSpPr>
              <p:cNvPr id="17" name="TextBox 16">
                <a:extLst>
                  <a:ext uri="{FF2B5EF4-FFF2-40B4-BE49-F238E27FC236}">
                    <a16:creationId xmlns:a16="http://schemas.microsoft.com/office/drawing/2014/main" id="{34AD49E1-1F1E-F2CA-FB21-57821BA9FFCF}"/>
                  </a:ext>
                </a:extLst>
              </p:cNvPr>
              <p:cNvSpPr txBox="1"/>
              <p:nvPr/>
            </p:nvSpPr>
            <p:spPr>
              <a:xfrm>
                <a:off x="2685674" y="6414989"/>
                <a:ext cx="753544" cy="369333"/>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8" name="TextBox 17">
                <a:extLst>
                  <a:ext uri="{FF2B5EF4-FFF2-40B4-BE49-F238E27FC236}">
                    <a16:creationId xmlns:a16="http://schemas.microsoft.com/office/drawing/2014/main" id="{F3A327A4-BD7E-DDFF-09DC-0C2CA834F157}"/>
                  </a:ext>
                </a:extLst>
              </p:cNvPr>
              <p:cNvSpPr txBox="1"/>
              <p:nvPr/>
            </p:nvSpPr>
            <p:spPr>
              <a:xfrm>
                <a:off x="3615016" y="6416678"/>
                <a:ext cx="753544" cy="36933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9" name="TextBox 18">
                <a:extLst>
                  <a:ext uri="{FF2B5EF4-FFF2-40B4-BE49-F238E27FC236}">
                    <a16:creationId xmlns:a16="http://schemas.microsoft.com/office/drawing/2014/main" id="{0153B2CB-5388-1013-19D2-8BD1768C9A17}"/>
                  </a:ext>
                </a:extLst>
              </p:cNvPr>
              <p:cNvSpPr txBox="1"/>
              <p:nvPr/>
            </p:nvSpPr>
            <p:spPr>
              <a:xfrm>
                <a:off x="4542849" y="6420577"/>
                <a:ext cx="753544" cy="369332"/>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0" name="TextBox 19">
                <a:extLst>
                  <a:ext uri="{FF2B5EF4-FFF2-40B4-BE49-F238E27FC236}">
                    <a16:creationId xmlns:a16="http://schemas.microsoft.com/office/drawing/2014/main" id="{2F69F4B8-3836-B698-A5D0-0C8BBB047384}"/>
                  </a:ext>
                </a:extLst>
              </p:cNvPr>
              <p:cNvSpPr txBox="1"/>
              <p:nvPr/>
            </p:nvSpPr>
            <p:spPr>
              <a:xfrm>
                <a:off x="5470682" y="6420577"/>
                <a:ext cx="753544" cy="369332"/>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1" name="TextBox 20">
                <a:extLst>
                  <a:ext uri="{FF2B5EF4-FFF2-40B4-BE49-F238E27FC236}">
                    <a16:creationId xmlns:a16="http://schemas.microsoft.com/office/drawing/2014/main" id="{B90D7C97-7DAA-CD6D-DF20-DDDA7CB9AC5C}"/>
                  </a:ext>
                </a:extLst>
              </p:cNvPr>
              <p:cNvSpPr txBox="1"/>
              <p:nvPr/>
            </p:nvSpPr>
            <p:spPr>
              <a:xfrm>
                <a:off x="6398515" y="6427640"/>
                <a:ext cx="753544" cy="3693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2" name="TextBox 21">
                <a:extLst>
                  <a:ext uri="{FF2B5EF4-FFF2-40B4-BE49-F238E27FC236}">
                    <a16:creationId xmlns:a16="http://schemas.microsoft.com/office/drawing/2014/main" id="{59115001-A593-B846-99E5-69FBD506EDA6}"/>
                  </a:ext>
                </a:extLst>
              </p:cNvPr>
              <p:cNvSpPr txBox="1"/>
              <p:nvPr/>
            </p:nvSpPr>
            <p:spPr>
              <a:xfrm>
                <a:off x="7327856" y="6420577"/>
                <a:ext cx="753544" cy="369332"/>
              </a:xfrm>
              <a:prstGeom prst="rect">
                <a:avLst/>
              </a:prstGeom>
              <a:blipFill dpi="0" rotWithShape="1">
                <a:blip r:embed="rId9">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3" name="TextBox 22">
                <a:extLst>
                  <a:ext uri="{FF2B5EF4-FFF2-40B4-BE49-F238E27FC236}">
                    <a16:creationId xmlns:a16="http://schemas.microsoft.com/office/drawing/2014/main" id="{35C2CA5F-D005-7029-1888-ADB0CF934506}"/>
                  </a:ext>
                </a:extLst>
              </p:cNvPr>
              <p:cNvSpPr txBox="1"/>
              <p:nvPr/>
            </p:nvSpPr>
            <p:spPr>
              <a:xfrm>
                <a:off x="8254181" y="6420577"/>
                <a:ext cx="753544" cy="369332"/>
              </a:xfrm>
              <a:prstGeom prst="rect">
                <a:avLst/>
              </a:prstGeom>
              <a:blipFill dpi="0" rotWithShape="1">
                <a:blip r:embed="rId10">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grpSp>
        <p:pic>
          <p:nvPicPr>
            <p:cNvPr id="9" name="Picture 8" descr="A logo with text on it&#10;&#10;Description automatically generated">
              <a:extLst>
                <a:ext uri="{FF2B5EF4-FFF2-40B4-BE49-F238E27FC236}">
                  <a16:creationId xmlns:a16="http://schemas.microsoft.com/office/drawing/2014/main" id="{21CB8665-A3B9-2F49-6377-3E4E4AE74668}"/>
                </a:ext>
              </a:extLst>
            </p:cNvPr>
            <p:cNvPicPr>
              <a:picLocks noChangeAspect="1"/>
            </p:cNvPicPr>
            <p:nvPr/>
          </p:nvPicPr>
          <p:blipFill>
            <a:blip r:embed="rId11"/>
            <a:stretch>
              <a:fillRect/>
            </a:stretch>
          </p:blipFill>
          <p:spPr>
            <a:xfrm>
              <a:off x="2192129" y="6472607"/>
              <a:ext cx="959301" cy="300265"/>
            </a:xfrm>
            <a:prstGeom prst="rect">
              <a:avLst/>
            </a:prstGeom>
          </p:spPr>
        </p:pic>
      </p:grpSp>
      <p:pic>
        <p:nvPicPr>
          <p:cNvPr id="25" name="Picture 24">
            <a:extLst>
              <a:ext uri="{FF2B5EF4-FFF2-40B4-BE49-F238E27FC236}">
                <a16:creationId xmlns:a16="http://schemas.microsoft.com/office/drawing/2014/main" id="{29DD0714-08DF-0539-365D-528CE5CCC999}"/>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7693419" y="4705563"/>
            <a:ext cx="1452227" cy="1452227"/>
          </a:xfrm>
          <a:prstGeom prst="rect">
            <a:avLst/>
          </a:prstGeom>
        </p:spPr>
      </p:pic>
    </p:spTree>
    <p:extLst>
      <p:ext uri="{BB962C8B-B14F-4D97-AF65-F5344CB8AC3E}">
        <p14:creationId xmlns:p14="http://schemas.microsoft.com/office/powerpoint/2010/main" val="850743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itle 5">
            <a:extLst>
              <a:ext uri="{FF2B5EF4-FFF2-40B4-BE49-F238E27FC236}">
                <a16:creationId xmlns:a16="http://schemas.microsoft.com/office/drawing/2014/main" id="{A4E200B9-7BBD-EA7C-4F35-171CA85B36E6}"/>
              </a:ext>
              <a:ext uri="{C183D7F6-B498-43B3-948B-1728B52AA6E4}">
                <adec:decorative xmlns:adec="http://schemas.microsoft.com/office/drawing/2017/decorative" val="1"/>
              </a:ext>
            </a:extLst>
          </p:cNvPr>
          <p:cNvSpPr txBox="1">
            <a:spLocks noGrp="1"/>
          </p:cNvSpPr>
          <p:nvPr>
            <p:ph type="title" idx="4294967295"/>
          </p:nvPr>
        </p:nvSpPr>
        <p:spPr>
          <a:xfrm>
            <a:off x="602871" y="303436"/>
            <a:ext cx="8281987" cy="6450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50" normalizeH="0" baseline="0" noProof="0" dirty="0">
                <a:ln>
                  <a:noFill/>
                </a:ln>
                <a:solidFill>
                  <a:schemeClr val="tx1">
                    <a:lumMod val="75000"/>
                    <a:lumOff val="25000"/>
                  </a:schemeClr>
                </a:solidFill>
                <a:effectLst/>
                <a:uLnTx/>
                <a:uFillTx/>
                <a:latin typeface="+mj-lt"/>
                <a:ea typeface="+mj-ea"/>
                <a:cs typeface="+mj-cs"/>
              </a:rPr>
              <a:t>The team</a:t>
            </a:r>
          </a:p>
        </p:txBody>
      </p:sp>
      <p:sp>
        <p:nvSpPr>
          <p:cNvPr id="41" name="Rectangle 40">
            <a:extLst>
              <a:ext uri="{FF2B5EF4-FFF2-40B4-BE49-F238E27FC236}">
                <a16:creationId xmlns:a16="http://schemas.microsoft.com/office/drawing/2014/main" id="{1EF4A886-9D52-16BB-8173-4F4A6C2C6E76}"/>
              </a:ext>
              <a:ext uri="{C183D7F6-B498-43B3-948B-1728B52AA6E4}">
                <adec:decorative xmlns:adec="http://schemas.microsoft.com/office/drawing/2017/decorative" val="1"/>
              </a:ext>
            </a:extLst>
          </p:cNvPr>
          <p:cNvSpPr/>
          <p:nvPr/>
        </p:nvSpPr>
        <p:spPr>
          <a:xfrm>
            <a:off x="0" y="-12290"/>
            <a:ext cx="12192000" cy="640216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nvGrpSpPr>
          <p:cNvPr id="42" name="Group 41">
            <a:extLst>
              <a:ext uri="{FF2B5EF4-FFF2-40B4-BE49-F238E27FC236}">
                <a16:creationId xmlns:a16="http://schemas.microsoft.com/office/drawing/2014/main" id="{A723145A-0E15-F92A-CDF0-BF87A9549DC8}"/>
              </a:ext>
              <a:ext uri="{C183D7F6-B498-43B3-948B-1728B52AA6E4}">
                <adec:decorative xmlns:adec="http://schemas.microsoft.com/office/drawing/2017/decorative" val="1"/>
              </a:ext>
            </a:extLst>
          </p:cNvPr>
          <p:cNvGrpSpPr/>
          <p:nvPr/>
        </p:nvGrpSpPr>
        <p:grpSpPr>
          <a:xfrm>
            <a:off x="745414" y="1138101"/>
            <a:ext cx="10722615" cy="4581798"/>
            <a:chOff x="887214" y="1138101"/>
            <a:chExt cx="10482492" cy="4581798"/>
          </a:xfrm>
        </p:grpSpPr>
        <p:pic>
          <p:nvPicPr>
            <p:cNvPr id="43" name="Picture 42">
              <a:extLst>
                <a:ext uri="{FF2B5EF4-FFF2-40B4-BE49-F238E27FC236}">
                  <a16:creationId xmlns:a16="http://schemas.microsoft.com/office/drawing/2014/main" id="{8C837599-7CCA-D4FA-197D-5BFCE575E36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87214" y="1264473"/>
              <a:ext cx="1330231" cy="1144925"/>
            </a:xfrm>
            <a:prstGeom prst="rect">
              <a:avLst/>
            </a:prstGeom>
          </p:spPr>
        </p:pic>
        <p:sp>
          <p:nvSpPr>
            <p:cNvPr id="44" name="Google Shape;317;p5">
              <a:extLst>
                <a:ext uri="{FF2B5EF4-FFF2-40B4-BE49-F238E27FC236}">
                  <a16:creationId xmlns:a16="http://schemas.microsoft.com/office/drawing/2014/main" id="{4480908B-AFA3-81B1-F339-43B2AFA9B0C4}"/>
                </a:ext>
              </a:extLst>
            </p:cNvPr>
            <p:cNvSpPr txBox="1"/>
            <p:nvPr/>
          </p:nvSpPr>
          <p:spPr>
            <a:xfrm>
              <a:off x="2875762" y="2426386"/>
              <a:ext cx="1912323" cy="99667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dirty="0">
                  <a:solidFill>
                    <a:schemeClr val="tx1">
                      <a:lumMod val="85000"/>
                    </a:schemeClr>
                  </a:solidFill>
                  <a:latin typeface="Calibri"/>
                  <a:ea typeface="Calibri"/>
                  <a:cs typeface="Calibri"/>
                  <a:sym typeface="Calibri"/>
                </a:rPr>
                <a:t>Dr Emma Johnston</a:t>
              </a:r>
              <a:endParaRPr sz="1400" b="0" i="0" u="none" strike="noStrike" cap="none" dirty="0">
                <a:solidFill>
                  <a:schemeClr val="tx1">
                    <a:lumMod val="85000"/>
                  </a:schemeClr>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dirty="0">
                  <a:solidFill>
                    <a:schemeClr val="tx1">
                      <a:lumMod val="85000"/>
                    </a:schemeClr>
                  </a:solidFill>
                  <a:latin typeface="Calibri"/>
                  <a:ea typeface="Calibri"/>
                  <a:cs typeface="Calibri"/>
                  <a:sym typeface="Calibri"/>
                </a:rPr>
                <a:t>De Montfort University</a:t>
              </a:r>
              <a:endParaRPr sz="1400" b="0" i="0" u="none" strike="noStrike" cap="none" dirty="0">
                <a:solidFill>
                  <a:schemeClr val="tx1">
                    <a:lumMod val="85000"/>
                  </a:schemeClr>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1" u="none" strike="noStrike" cap="none" dirty="0">
                  <a:solidFill>
                    <a:schemeClr val="tx1">
                      <a:lumMod val="85000"/>
                    </a:schemeClr>
                  </a:solidFill>
                  <a:latin typeface="Calibri"/>
                  <a:ea typeface="Calibri"/>
                  <a:cs typeface="Calibri"/>
                  <a:sym typeface="Calibri"/>
                </a:rPr>
                <a:t>Forensic Evi.; Marginalised Groups</a:t>
              </a:r>
              <a:endParaRPr sz="1400" b="0" i="0" u="none" strike="noStrike" cap="none" dirty="0">
                <a:solidFill>
                  <a:schemeClr val="tx1">
                    <a:lumMod val="85000"/>
                  </a:schemeClr>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dirty="0">
                  <a:solidFill>
                    <a:schemeClr val="tx1">
                      <a:lumMod val="85000"/>
                    </a:schemeClr>
                  </a:solidFill>
                  <a:latin typeface="Calibri"/>
                  <a:ea typeface="Calibri"/>
                  <a:cs typeface="Calibri"/>
                  <a:sym typeface="Calibri"/>
                </a:rPr>
                <a:t>Co- Investigator</a:t>
              </a:r>
              <a:endParaRPr sz="1100" b="0" i="1" u="none" strike="noStrike" cap="none" dirty="0">
                <a:solidFill>
                  <a:schemeClr val="tx1">
                    <a:lumMod val="85000"/>
                  </a:schemeClr>
                </a:solidFill>
                <a:latin typeface="Calibri"/>
                <a:ea typeface="Calibri"/>
                <a:cs typeface="Calibri"/>
                <a:sym typeface="Calibri"/>
              </a:endParaRPr>
            </a:p>
          </p:txBody>
        </p:sp>
        <p:pic>
          <p:nvPicPr>
            <p:cNvPr id="45" name="Google Shape;318;p5">
              <a:extLst>
                <a:ext uri="{FF2B5EF4-FFF2-40B4-BE49-F238E27FC236}">
                  <a16:creationId xmlns:a16="http://schemas.microsoft.com/office/drawing/2014/main" id="{B639D50A-35B6-8D3C-73E8-3967FB7F1834}"/>
                </a:ext>
                <a:ext uri="{C183D7F6-B498-43B3-948B-1728B52AA6E4}">
                  <adec:decorative xmlns:adec="http://schemas.microsoft.com/office/drawing/2017/decorative" val="1"/>
                </a:ext>
              </a:extLst>
            </p:cNvPr>
            <p:cNvPicPr preferRelativeResize="0"/>
            <p:nvPr/>
          </p:nvPicPr>
          <p:blipFill rotWithShape="1">
            <a:blip r:embed="rId3">
              <a:alphaModFix/>
            </a:blip>
            <a:srcRect r="8357" b="37558"/>
            <a:stretch/>
          </p:blipFill>
          <p:spPr>
            <a:xfrm>
              <a:off x="3240269" y="1174989"/>
              <a:ext cx="1232003" cy="1113294"/>
            </a:xfrm>
            <a:prstGeom prst="ellipse">
              <a:avLst/>
            </a:prstGeom>
            <a:noFill/>
            <a:ln>
              <a:noFill/>
            </a:ln>
          </p:spPr>
        </p:pic>
        <p:grpSp>
          <p:nvGrpSpPr>
            <p:cNvPr id="46" name="Google Shape;319;p5">
              <a:extLst>
                <a:ext uri="{FF2B5EF4-FFF2-40B4-BE49-F238E27FC236}">
                  <a16:creationId xmlns:a16="http://schemas.microsoft.com/office/drawing/2014/main" id="{459A50BA-89B8-495A-8E81-B8F486B5259C}"/>
                </a:ext>
                <a:ext uri="{C183D7F6-B498-43B3-948B-1728B52AA6E4}">
                  <adec:decorative xmlns:adec="http://schemas.microsoft.com/office/drawing/2017/decorative" val="1"/>
                </a:ext>
              </a:extLst>
            </p:cNvPr>
            <p:cNvGrpSpPr/>
            <p:nvPr/>
          </p:nvGrpSpPr>
          <p:grpSpPr>
            <a:xfrm>
              <a:off x="5248253" y="1138101"/>
              <a:ext cx="1637762" cy="2263025"/>
              <a:chOff x="4391364" y="1276363"/>
              <a:chExt cx="2073300" cy="3059735"/>
            </a:xfrm>
          </p:grpSpPr>
          <p:sp>
            <p:nvSpPr>
              <p:cNvPr id="61" name="Google Shape;320;p5">
                <a:extLst>
                  <a:ext uri="{FF2B5EF4-FFF2-40B4-BE49-F238E27FC236}">
                    <a16:creationId xmlns:a16="http://schemas.microsoft.com/office/drawing/2014/main" id="{69ABA413-94C5-047A-DCA3-164FC338071B}"/>
                  </a:ext>
                </a:extLst>
              </p:cNvPr>
              <p:cNvSpPr txBox="1"/>
              <p:nvPr/>
            </p:nvSpPr>
            <p:spPr>
              <a:xfrm>
                <a:off x="4391364" y="3008298"/>
                <a:ext cx="2073300" cy="132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dirty="0">
                    <a:solidFill>
                      <a:schemeClr val="tx1">
                        <a:lumMod val="85000"/>
                      </a:schemeClr>
                    </a:solidFill>
                    <a:latin typeface="Calibri"/>
                    <a:ea typeface="Calibri"/>
                    <a:cs typeface="Calibri"/>
                    <a:sym typeface="Calibri"/>
                  </a:rPr>
                  <a:t>Dr Vincent Hughes</a:t>
                </a:r>
                <a:endParaRPr sz="1400" b="0" i="0" u="none" strike="noStrike" cap="none" dirty="0">
                  <a:solidFill>
                    <a:schemeClr val="tx1">
                      <a:lumMod val="85000"/>
                    </a:schemeClr>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dirty="0">
                    <a:solidFill>
                      <a:schemeClr val="tx1">
                        <a:lumMod val="85000"/>
                      </a:schemeClr>
                    </a:solidFill>
                    <a:latin typeface="Calibri"/>
                    <a:ea typeface="Calibri"/>
                    <a:cs typeface="Calibri"/>
                    <a:sym typeface="Calibri"/>
                  </a:rPr>
                  <a:t>University of York</a:t>
                </a:r>
                <a:endParaRPr sz="1400" b="0" i="0" u="none" strike="noStrike" cap="none" dirty="0">
                  <a:solidFill>
                    <a:schemeClr val="tx1">
                      <a:lumMod val="85000"/>
                    </a:schemeClr>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1" u="none" strike="noStrike" cap="none" dirty="0">
                    <a:solidFill>
                      <a:schemeClr val="tx1">
                        <a:lumMod val="85000"/>
                      </a:schemeClr>
                    </a:solidFill>
                    <a:latin typeface="Calibri"/>
                    <a:ea typeface="Calibri"/>
                    <a:cs typeface="Calibri"/>
                    <a:sym typeface="Calibri"/>
                  </a:rPr>
                  <a:t>Forensic Speech Science</a:t>
                </a:r>
                <a:endParaRPr sz="1400" b="0" i="0" u="none" strike="noStrike" cap="none" dirty="0">
                  <a:solidFill>
                    <a:schemeClr val="tx1">
                      <a:lumMod val="85000"/>
                    </a:schemeClr>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dirty="0">
                    <a:solidFill>
                      <a:schemeClr val="tx1">
                        <a:lumMod val="85000"/>
                      </a:schemeClr>
                    </a:solidFill>
                    <a:latin typeface="Calibri"/>
                    <a:ea typeface="Calibri"/>
                    <a:cs typeface="Calibri"/>
                    <a:sym typeface="Calibri"/>
                  </a:rPr>
                  <a:t>Co- Investigator</a:t>
                </a:r>
                <a:endParaRPr sz="1100" b="0" i="1" u="none" strike="noStrike" cap="none" dirty="0">
                  <a:solidFill>
                    <a:schemeClr val="tx1">
                      <a:lumMod val="85000"/>
                    </a:schemeClr>
                  </a:solidFill>
                  <a:latin typeface="Calibri"/>
                  <a:ea typeface="Calibri"/>
                  <a:cs typeface="Calibri"/>
                  <a:sym typeface="Calibri"/>
                </a:endParaRPr>
              </a:p>
            </p:txBody>
          </p:sp>
          <p:pic>
            <p:nvPicPr>
              <p:cNvPr id="62" name="Google Shape;321;p5">
                <a:extLst>
                  <a:ext uri="{FF2B5EF4-FFF2-40B4-BE49-F238E27FC236}">
                    <a16:creationId xmlns:a16="http://schemas.microsoft.com/office/drawing/2014/main" id="{E8DDF3AB-6875-ACEB-F8B7-1535E57A7E1F}"/>
                  </a:ex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653984" y="1276363"/>
                <a:ext cx="1548000" cy="1548000"/>
              </a:xfrm>
              <a:prstGeom prst="ellipse">
                <a:avLst/>
              </a:prstGeom>
              <a:noFill/>
              <a:ln>
                <a:noFill/>
              </a:ln>
            </p:spPr>
          </p:pic>
        </p:grpSp>
        <p:grpSp>
          <p:nvGrpSpPr>
            <p:cNvPr id="47" name="Google Shape;322;p5">
              <a:extLst>
                <a:ext uri="{FF2B5EF4-FFF2-40B4-BE49-F238E27FC236}">
                  <a16:creationId xmlns:a16="http://schemas.microsoft.com/office/drawing/2014/main" id="{4BFC463B-1706-4D18-299E-CD075D9795DA}"/>
                </a:ext>
                <a:ext uri="{C183D7F6-B498-43B3-948B-1728B52AA6E4}">
                  <adec:decorative xmlns:adec="http://schemas.microsoft.com/office/drawing/2017/decorative" val="1"/>
                </a:ext>
              </a:extLst>
            </p:cNvPr>
            <p:cNvGrpSpPr/>
            <p:nvPr/>
          </p:nvGrpSpPr>
          <p:grpSpPr>
            <a:xfrm>
              <a:off x="7517762" y="1138101"/>
              <a:ext cx="1511436" cy="2192243"/>
              <a:chOff x="6635241" y="1276363"/>
              <a:chExt cx="1913400" cy="3141335"/>
            </a:xfrm>
          </p:grpSpPr>
          <p:sp>
            <p:nvSpPr>
              <p:cNvPr id="59" name="Google Shape;323;p5">
                <a:extLst>
                  <a:ext uri="{FF2B5EF4-FFF2-40B4-BE49-F238E27FC236}">
                    <a16:creationId xmlns:a16="http://schemas.microsoft.com/office/drawing/2014/main" id="{D900F11E-66EF-769D-2C95-A90283874968}"/>
                  </a:ext>
                </a:extLst>
              </p:cNvPr>
              <p:cNvSpPr txBox="1"/>
              <p:nvPr/>
            </p:nvSpPr>
            <p:spPr>
              <a:xfrm>
                <a:off x="6635241" y="3008298"/>
                <a:ext cx="1913400" cy="1409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dirty="0">
                    <a:solidFill>
                      <a:schemeClr val="tx1">
                        <a:lumMod val="85000"/>
                      </a:schemeClr>
                    </a:solidFill>
                    <a:latin typeface="Calibri"/>
                    <a:ea typeface="Calibri"/>
                    <a:cs typeface="Calibri"/>
                    <a:sym typeface="Calibri"/>
                  </a:rPr>
                  <a:t>Dr Maria </a:t>
                </a:r>
                <a:r>
                  <a:rPr lang="en-GB" sz="1100" b="1" i="0" u="none" strike="noStrike" cap="none" dirty="0" err="1">
                    <a:solidFill>
                      <a:schemeClr val="tx1">
                        <a:lumMod val="85000"/>
                      </a:schemeClr>
                    </a:solidFill>
                    <a:latin typeface="Calibri"/>
                    <a:ea typeface="Calibri"/>
                    <a:cs typeface="Calibri"/>
                    <a:sym typeface="Calibri"/>
                  </a:rPr>
                  <a:t>Maclennan</a:t>
                </a:r>
                <a:endParaRPr sz="1400" b="0" i="0" u="none" strike="noStrike" cap="none" dirty="0">
                  <a:solidFill>
                    <a:schemeClr val="tx1">
                      <a:lumMod val="85000"/>
                    </a:schemeClr>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dirty="0">
                    <a:solidFill>
                      <a:schemeClr val="tx1">
                        <a:lumMod val="85000"/>
                      </a:schemeClr>
                    </a:solidFill>
                    <a:latin typeface="Calibri"/>
                    <a:ea typeface="Calibri"/>
                    <a:cs typeface="Calibri"/>
                    <a:sym typeface="Calibri"/>
                  </a:rPr>
                  <a:t>University of Edinburgh</a:t>
                </a:r>
                <a:endParaRPr sz="1400" b="0" i="0" u="none" strike="noStrike" cap="none" dirty="0">
                  <a:solidFill>
                    <a:schemeClr val="tx1">
                      <a:lumMod val="85000"/>
                    </a:schemeClr>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1" u="none" strike="noStrike" cap="none" dirty="0">
                    <a:solidFill>
                      <a:schemeClr val="tx1">
                        <a:lumMod val="85000"/>
                      </a:schemeClr>
                    </a:solidFill>
                    <a:latin typeface="Calibri"/>
                    <a:ea typeface="Calibri"/>
                    <a:cs typeface="Calibri"/>
                    <a:sym typeface="Calibri"/>
                  </a:rPr>
                  <a:t>User-Centred Design</a:t>
                </a:r>
                <a:endParaRPr sz="1400" b="0" i="0" u="none" strike="noStrike" cap="none" dirty="0">
                  <a:solidFill>
                    <a:schemeClr val="tx1">
                      <a:lumMod val="85000"/>
                    </a:schemeClr>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dirty="0">
                    <a:solidFill>
                      <a:schemeClr val="tx1">
                        <a:lumMod val="85000"/>
                      </a:schemeClr>
                    </a:solidFill>
                    <a:latin typeface="Calibri"/>
                    <a:ea typeface="Calibri"/>
                    <a:cs typeface="Calibri"/>
                    <a:sym typeface="Calibri"/>
                  </a:rPr>
                  <a:t>Co- Investigator</a:t>
                </a:r>
                <a:endParaRPr sz="1100" b="0" i="1" u="none" strike="noStrike" cap="none" dirty="0">
                  <a:solidFill>
                    <a:schemeClr val="tx1">
                      <a:lumMod val="85000"/>
                    </a:schemeClr>
                  </a:solidFill>
                  <a:latin typeface="Calibri"/>
                  <a:ea typeface="Calibri"/>
                  <a:cs typeface="Calibri"/>
                  <a:sym typeface="Calibri"/>
                </a:endParaRPr>
              </a:p>
            </p:txBody>
          </p:sp>
          <p:pic>
            <p:nvPicPr>
              <p:cNvPr id="60" name="Google Shape;324;p5">
                <a:extLst>
                  <a:ext uri="{FF2B5EF4-FFF2-40B4-BE49-F238E27FC236}">
                    <a16:creationId xmlns:a16="http://schemas.microsoft.com/office/drawing/2014/main" id="{C6D2A1CF-7BD9-10CD-9290-15FEBE4F60FB}"/>
                  </a:ext>
                  <a:ext uri="{C183D7F6-B498-43B3-948B-1728B52AA6E4}">
                    <adec:decorative xmlns:adec="http://schemas.microsoft.com/office/drawing/2017/decorative" val="1"/>
                  </a:ext>
                </a:extLst>
              </p:cNvPr>
              <p:cNvPicPr preferRelativeResize="0"/>
              <p:nvPr/>
            </p:nvPicPr>
            <p:blipFill rotWithShape="1">
              <a:blip r:embed="rId5">
                <a:alphaModFix/>
              </a:blip>
              <a:srcRect l="23384" t="876" r="27199" b="13220"/>
              <a:stretch/>
            </p:blipFill>
            <p:spPr>
              <a:xfrm>
                <a:off x="6817914" y="1276363"/>
                <a:ext cx="1548000" cy="1548000"/>
              </a:xfrm>
              <a:prstGeom prst="ellipse">
                <a:avLst/>
              </a:prstGeom>
              <a:noFill/>
              <a:ln>
                <a:noFill/>
              </a:ln>
            </p:spPr>
          </p:pic>
        </p:grpSp>
        <p:grpSp>
          <p:nvGrpSpPr>
            <p:cNvPr id="48" name="Google Shape;325;p5">
              <a:extLst>
                <a:ext uri="{FF2B5EF4-FFF2-40B4-BE49-F238E27FC236}">
                  <a16:creationId xmlns:a16="http://schemas.microsoft.com/office/drawing/2014/main" id="{841E93D5-F192-3DA6-81A0-B2FCF32A785F}"/>
                </a:ext>
                <a:ext uri="{C183D7F6-B498-43B3-948B-1728B52AA6E4}">
                  <adec:decorative xmlns:adec="http://schemas.microsoft.com/office/drawing/2017/decorative" val="1"/>
                </a:ext>
              </a:extLst>
            </p:cNvPr>
            <p:cNvGrpSpPr/>
            <p:nvPr/>
          </p:nvGrpSpPr>
          <p:grpSpPr>
            <a:xfrm>
              <a:off x="9660945" y="1138101"/>
              <a:ext cx="1708761" cy="2302826"/>
              <a:chOff x="8665528" y="1276363"/>
              <a:chExt cx="2266200" cy="3381935"/>
            </a:xfrm>
          </p:grpSpPr>
          <p:sp>
            <p:nvSpPr>
              <p:cNvPr id="57" name="Google Shape;326;p5">
                <a:extLst>
                  <a:ext uri="{FF2B5EF4-FFF2-40B4-BE49-F238E27FC236}">
                    <a16:creationId xmlns:a16="http://schemas.microsoft.com/office/drawing/2014/main" id="{532CF3A5-ACA4-74C1-8063-295F256DD108}"/>
                  </a:ext>
                </a:extLst>
              </p:cNvPr>
              <p:cNvSpPr txBox="1"/>
              <p:nvPr/>
            </p:nvSpPr>
            <p:spPr>
              <a:xfrm>
                <a:off x="8665528" y="3008298"/>
                <a:ext cx="2266200" cy="1650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dirty="0">
                    <a:solidFill>
                      <a:schemeClr val="tx1">
                        <a:lumMod val="85000"/>
                      </a:schemeClr>
                    </a:solidFill>
                    <a:latin typeface="Calibri"/>
                    <a:ea typeface="Calibri"/>
                    <a:cs typeface="Calibri"/>
                    <a:sym typeface="Calibri"/>
                  </a:rPr>
                  <a:t>Professor Niamh Nic </a:t>
                </a:r>
                <a:r>
                  <a:rPr lang="en-GB" sz="1100" b="1" i="0" u="none" strike="noStrike" cap="none" dirty="0" err="1">
                    <a:solidFill>
                      <a:schemeClr val="tx1">
                        <a:lumMod val="85000"/>
                      </a:schemeClr>
                    </a:solidFill>
                    <a:latin typeface="Calibri"/>
                    <a:ea typeface="Calibri"/>
                    <a:cs typeface="Calibri"/>
                    <a:sym typeface="Calibri"/>
                  </a:rPr>
                  <a:t>Daeid</a:t>
                </a:r>
                <a:endParaRPr sz="1400" b="0" i="0" u="none" strike="noStrike" cap="none" dirty="0">
                  <a:solidFill>
                    <a:schemeClr val="tx1">
                      <a:lumMod val="85000"/>
                    </a:schemeClr>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dirty="0">
                    <a:solidFill>
                      <a:schemeClr val="tx1">
                        <a:lumMod val="85000"/>
                      </a:schemeClr>
                    </a:solidFill>
                    <a:latin typeface="Calibri"/>
                    <a:ea typeface="Calibri"/>
                    <a:cs typeface="Calibri"/>
                    <a:sym typeface="Calibri"/>
                  </a:rPr>
                  <a:t>University of Dundee</a:t>
                </a:r>
                <a:endParaRPr sz="1400" b="0" i="0" u="none" strike="noStrike" cap="none" dirty="0">
                  <a:solidFill>
                    <a:schemeClr val="tx1">
                      <a:lumMod val="85000"/>
                    </a:schemeClr>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1" u="none" strike="noStrike" cap="none" dirty="0">
                    <a:solidFill>
                      <a:schemeClr val="tx1">
                        <a:lumMod val="85000"/>
                      </a:schemeClr>
                    </a:solidFill>
                    <a:latin typeface="Calibri"/>
                    <a:ea typeface="Calibri"/>
                    <a:cs typeface="Calibri"/>
                    <a:sym typeface="Calibri"/>
                  </a:rPr>
                  <a:t>Forensic Evi.; Public Engagement</a:t>
                </a:r>
                <a:endParaRPr sz="1400" b="0" i="0" u="none" strike="noStrike" cap="none" dirty="0">
                  <a:solidFill>
                    <a:schemeClr val="tx1">
                      <a:lumMod val="85000"/>
                    </a:schemeClr>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dirty="0">
                    <a:solidFill>
                      <a:schemeClr val="tx1">
                        <a:lumMod val="85000"/>
                      </a:schemeClr>
                    </a:solidFill>
                    <a:latin typeface="Calibri"/>
                    <a:ea typeface="Calibri"/>
                    <a:cs typeface="Calibri"/>
                    <a:sym typeface="Calibri"/>
                  </a:rPr>
                  <a:t>Co- Investigator</a:t>
                </a:r>
                <a:endParaRPr sz="1100" b="0" i="1" u="none" strike="noStrike" cap="none" dirty="0">
                  <a:solidFill>
                    <a:schemeClr val="tx1">
                      <a:lumMod val="85000"/>
                    </a:schemeClr>
                  </a:solidFill>
                  <a:latin typeface="Calibri"/>
                  <a:ea typeface="Calibri"/>
                  <a:cs typeface="Calibri"/>
                  <a:sym typeface="Calibri"/>
                </a:endParaRPr>
              </a:p>
            </p:txBody>
          </p:sp>
          <p:pic>
            <p:nvPicPr>
              <p:cNvPr id="58" name="Google Shape;327;p5">
                <a:extLst>
                  <a:ext uri="{FF2B5EF4-FFF2-40B4-BE49-F238E27FC236}">
                    <a16:creationId xmlns:a16="http://schemas.microsoft.com/office/drawing/2014/main" id="{4E90C43C-24EA-E9C0-ADF6-7C4E583D48B4}"/>
                  </a:ext>
                  <a:ext uri="{C183D7F6-B498-43B3-948B-1728B52AA6E4}">
                    <adec:decorative xmlns:adec="http://schemas.microsoft.com/office/drawing/2017/decorative" val="1"/>
                  </a:ext>
                </a:extLst>
              </p:cNvPr>
              <p:cNvPicPr preferRelativeResize="0"/>
              <p:nvPr/>
            </p:nvPicPr>
            <p:blipFill rotWithShape="1">
              <a:blip r:embed="rId6">
                <a:alphaModFix/>
              </a:blip>
              <a:srcRect l="8312" t="-150" r="33436" b="150"/>
              <a:stretch/>
            </p:blipFill>
            <p:spPr>
              <a:xfrm>
                <a:off x="9024679" y="1276363"/>
                <a:ext cx="1548000" cy="1548000"/>
              </a:xfrm>
              <a:prstGeom prst="ellipse">
                <a:avLst/>
              </a:prstGeom>
              <a:noFill/>
              <a:ln>
                <a:noFill/>
              </a:ln>
            </p:spPr>
          </p:pic>
        </p:grpSp>
        <p:pic>
          <p:nvPicPr>
            <p:cNvPr id="49" name="Google Shape;328;p5">
              <a:extLst>
                <a:ext uri="{FF2B5EF4-FFF2-40B4-BE49-F238E27FC236}">
                  <a16:creationId xmlns:a16="http://schemas.microsoft.com/office/drawing/2014/main" id="{9B93653A-16B1-BD06-E5FE-FFEEE64B14A2}"/>
                </a:ex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1455174" y="3695138"/>
              <a:ext cx="1126693" cy="1145839"/>
            </a:xfrm>
            <a:prstGeom prst="rect">
              <a:avLst/>
            </a:prstGeom>
            <a:noFill/>
            <a:ln>
              <a:noFill/>
            </a:ln>
          </p:spPr>
        </p:pic>
        <p:sp>
          <p:nvSpPr>
            <p:cNvPr id="50" name="Google Shape;329;p5">
              <a:extLst>
                <a:ext uri="{FF2B5EF4-FFF2-40B4-BE49-F238E27FC236}">
                  <a16:creationId xmlns:a16="http://schemas.microsoft.com/office/drawing/2014/main" id="{F09215A5-B91D-0E04-1352-F93BB362C337}"/>
                </a:ext>
              </a:extLst>
            </p:cNvPr>
            <p:cNvSpPr txBox="1"/>
            <p:nvPr/>
          </p:nvSpPr>
          <p:spPr>
            <a:xfrm>
              <a:off x="887215" y="4840978"/>
              <a:ext cx="20916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dirty="0">
                  <a:solidFill>
                    <a:schemeClr val="tx1">
                      <a:lumMod val="85000"/>
                    </a:schemeClr>
                  </a:solidFill>
                  <a:latin typeface="Calibri"/>
                  <a:ea typeface="Calibri"/>
                  <a:cs typeface="Calibri"/>
                  <a:sym typeface="Calibri"/>
                </a:rPr>
                <a:t>Professor Heather </a:t>
              </a:r>
              <a:r>
                <a:rPr lang="en-GB" sz="1100" b="1" i="0" u="none" strike="noStrike" cap="none" dirty="0" err="1">
                  <a:solidFill>
                    <a:schemeClr val="tx1">
                      <a:lumMod val="85000"/>
                    </a:schemeClr>
                  </a:solidFill>
                  <a:latin typeface="Calibri"/>
                  <a:ea typeface="Calibri"/>
                  <a:cs typeface="Calibri"/>
                  <a:sym typeface="Calibri"/>
                </a:rPr>
                <a:t>Flowe</a:t>
              </a:r>
              <a:endParaRPr sz="1400" b="0" i="0" u="none" strike="noStrike" cap="none" dirty="0">
                <a:solidFill>
                  <a:schemeClr val="tx1">
                    <a:lumMod val="85000"/>
                  </a:schemeClr>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dirty="0">
                  <a:solidFill>
                    <a:schemeClr val="tx1">
                      <a:lumMod val="85000"/>
                    </a:schemeClr>
                  </a:solidFill>
                  <a:latin typeface="Calibri"/>
                  <a:ea typeface="Calibri"/>
                  <a:cs typeface="Calibri"/>
                  <a:sym typeface="Calibri"/>
                </a:rPr>
                <a:t>University of Birmingham</a:t>
              </a:r>
              <a:endParaRPr sz="1400" b="0" i="0" u="none" strike="noStrike" cap="none" dirty="0">
                <a:solidFill>
                  <a:schemeClr val="tx1">
                    <a:lumMod val="85000"/>
                  </a:schemeClr>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1" u="none" strike="noStrike" cap="none" dirty="0">
                  <a:solidFill>
                    <a:schemeClr val="tx1">
                      <a:lumMod val="85000"/>
                    </a:schemeClr>
                  </a:solidFill>
                  <a:latin typeface="Calibri"/>
                  <a:ea typeface="Calibri"/>
                  <a:cs typeface="Calibri"/>
                  <a:sym typeface="Calibri"/>
                </a:rPr>
                <a:t>Psychology; Decision-Making</a:t>
              </a:r>
              <a:endParaRPr sz="1400" b="0" i="0" u="none" strike="noStrike" cap="none" dirty="0">
                <a:solidFill>
                  <a:schemeClr val="tx1">
                    <a:lumMod val="85000"/>
                  </a:schemeClr>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dirty="0">
                  <a:solidFill>
                    <a:schemeClr val="tx1">
                      <a:lumMod val="85000"/>
                    </a:schemeClr>
                  </a:solidFill>
                  <a:latin typeface="Calibri"/>
                  <a:ea typeface="Calibri"/>
                  <a:cs typeface="Calibri"/>
                  <a:sym typeface="Calibri"/>
                </a:rPr>
                <a:t>Co- Investigator</a:t>
              </a:r>
              <a:endParaRPr sz="1100" b="0" i="1" u="none" strike="noStrike" cap="none" dirty="0">
                <a:solidFill>
                  <a:schemeClr val="tx1">
                    <a:lumMod val="85000"/>
                  </a:schemeClr>
                </a:solidFill>
                <a:latin typeface="Calibri"/>
                <a:ea typeface="Calibri"/>
                <a:cs typeface="Calibri"/>
                <a:sym typeface="Calibri"/>
              </a:endParaRPr>
            </a:p>
          </p:txBody>
        </p:sp>
        <p:pic>
          <p:nvPicPr>
            <p:cNvPr id="51" name="Google Shape;330;p5">
              <a:extLst>
                <a:ext uri="{FF2B5EF4-FFF2-40B4-BE49-F238E27FC236}">
                  <a16:creationId xmlns:a16="http://schemas.microsoft.com/office/drawing/2014/main" id="{F4E93D7B-C44A-3A68-6630-7479EB31638A}"/>
                </a:ex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3733572" y="3625899"/>
              <a:ext cx="1621505" cy="1984579"/>
            </a:xfrm>
            <a:prstGeom prst="rect">
              <a:avLst/>
            </a:prstGeom>
            <a:noFill/>
            <a:ln>
              <a:noFill/>
            </a:ln>
          </p:spPr>
        </p:pic>
        <p:sp>
          <p:nvSpPr>
            <p:cNvPr id="52" name="Google Shape;331;p5">
              <a:extLst>
                <a:ext uri="{FF2B5EF4-FFF2-40B4-BE49-F238E27FC236}">
                  <a16:creationId xmlns:a16="http://schemas.microsoft.com/office/drawing/2014/main" id="{406BF6C0-896E-D2D7-6440-0EB585A4B4BE}"/>
                </a:ext>
              </a:extLst>
            </p:cNvPr>
            <p:cNvSpPr txBox="1"/>
            <p:nvPr/>
          </p:nvSpPr>
          <p:spPr>
            <a:xfrm>
              <a:off x="3363782" y="4910241"/>
              <a:ext cx="23592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dirty="0">
                  <a:solidFill>
                    <a:schemeClr val="tx1">
                      <a:lumMod val="85000"/>
                    </a:schemeClr>
                  </a:solidFill>
                  <a:latin typeface="Calibri"/>
                  <a:ea typeface="Calibri"/>
                  <a:cs typeface="Calibri"/>
                  <a:sym typeface="Calibri"/>
                </a:rPr>
                <a:t>Dr Violeta Kapageorgiadou</a:t>
              </a:r>
              <a:endParaRPr sz="1400" b="0" i="0" u="none" strike="noStrike" cap="none" dirty="0">
                <a:solidFill>
                  <a:schemeClr val="tx1">
                    <a:lumMod val="85000"/>
                  </a:schemeClr>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dirty="0">
                  <a:solidFill>
                    <a:schemeClr val="tx1">
                      <a:lumMod val="85000"/>
                    </a:schemeClr>
                  </a:solidFill>
                  <a:latin typeface="Calibri"/>
                  <a:ea typeface="Calibri"/>
                  <a:cs typeface="Calibri"/>
                  <a:sym typeface="Calibri"/>
                </a:rPr>
                <a:t>The Open University</a:t>
              </a:r>
              <a:endParaRPr sz="1400" b="0" i="0" u="none" strike="noStrike" cap="none" dirty="0">
                <a:solidFill>
                  <a:schemeClr val="tx1">
                    <a:lumMod val="85000"/>
                  </a:schemeClr>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1" u="none" strike="noStrike" cap="none" dirty="0">
                  <a:solidFill>
                    <a:schemeClr val="tx1">
                      <a:lumMod val="85000"/>
                    </a:schemeClr>
                  </a:solidFill>
                  <a:latin typeface="Calibri"/>
                  <a:ea typeface="Calibri"/>
                  <a:cs typeface="Calibri"/>
                  <a:sym typeface="Calibri"/>
                </a:rPr>
                <a:t>Criminal Justice.; Marginalised Groups</a:t>
              </a:r>
              <a:endParaRPr sz="1400" b="0" i="0" u="none" strike="noStrike" cap="none" dirty="0">
                <a:solidFill>
                  <a:schemeClr val="tx1">
                    <a:lumMod val="85000"/>
                  </a:schemeClr>
                </a:solidFill>
                <a:latin typeface="Arial"/>
                <a:ea typeface="Arial"/>
                <a:cs typeface="Arial"/>
                <a:sym typeface="Arial"/>
              </a:endParaRPr>
            </a:p>
            <a:p>
              <a:pPr marL="0" marR="0" lvl="0" indent="0" algn="ctr" rtl="0">
                <a:lnSpc>
                  <a:spcPct val="100000"/>
                </a:lnSpc>
                <a:spcBef>
                  <a:spcPts val="0"/>
                </a:spcBef>
                <a:spcAft>
                  <a:spcPts val="0"/>
                </a:spcAft>
                <a:buNone/>
              </a:pPr>
              <a:r>
                <a:rPr lang="en-GB" sz="1100" b="0" i="0" u="none" strike="noStrike" cap="none" dirty="0">
                  <a:solidFill>
                    <a:schemeClr val="tx1">
                      <a:lumMod val="85000"/>
                    </a:schemeClr>
                  </a:solidFill>
                  <a:latin typeface="Calibri"/>
                  <a:ea typeface="Calibri"/>
                  <a:cs typeface="Calibri"/>
                  <a:sym typeface="Calibri"/>
                </a:rPr>
                <a:t>PDRA</a:t>
              </a:r>
              <a:endParaRPr sz="1100" b="0" i="1" u="none" strike="noStrike" cap="none" dirty="0">
                <a:solidFill>
                  <a:schemeClr val="tx1">
                    <a:lumMod val="85000"/>
                  </a:schemeClr>
                </a:solidFill>
                <a:latin typeface="Calibri"/>
                <a:ea typeface="Calibri"/>
                <a:cs typeface="Calibri"/>
                <a:sym typeface="Calibri"/>
              </a:endParaRPr>
            </a:p>
          </p:txBody>
        </p:sp>
        <p:pic>
          <p:nvPicPr>
            <p:cNvPr id="53" name="Google Shape;335;p5">
              <a:extLst>
                <a:ext uri="{FF2B5EF4-FFF2-40B4-BE49-F238E27FC236}">
                  <a16:creationId xmlns:a16="http://schemas.microsoft.com/office/drawing/2014/main" id="{7ECDA1A8-963E-1B0F-875B-1E298902315A}"/>
                </a:ext>
                <a:ext uri="{C183D7F6-B498-43B3-948B-1728B52AA6E4}">
                  <adec:decorative xmlns:adec="http://schemas.microsoft.com/office/drawing/2017/decorative" val="1"/>
                </a:ext>
              </a:extLst>
            </p:cNvPr>
            <p:cNvPicPr preferRelativeResize="0"/>
            <p:nvPr/>
          </p:nvPicPr>
          <p:blipFill>
            <a:blip r:embed="rId9">
              <a:alphaModFix/>
            </a:blip>
            <a:stretch>
              <a:fillRect/>
            </a:stretch>
          </p:blipFill>
          <p:spPr>
            <a:xfrm>
              <a:off x="6395731" y="3641134"/>
              <a:ext cx="1235288" cy="1235288"/>
            </a:xfrm>
            <a:prstGeom prst="rect">
              <a:avLst/>
            </a:prstGeom>
            <a:noFill/>
            <a:ln>
              <a:noFill/>
            </a:ln>
          </p:spPr>
        </p:pic>
        <p:pic>
          <p:nvPicPr>
            <p:cNvPr id="54" name="Google Shape;332;p5">
              <a:extLst>
                <a:ext uri="{FF2B5EF4-FFF2-40B4-BE49-F238E27FC236}">
                  <a16:creationId xmlns:a16="http://schemas.microsoft.com/office/drawing/2014/main" id="{B1A35D3B-06B6-ED83-D527-B7B0B9426207}"/>
                </a:ext>
                <a:ext uri="{C183D7F6-B498-43B3-948B-1728B52AA6E4}">
                  <adec:decorative xmlns:adec="http://schemas.microsoft.com/office/drawing/2017/decorative" val="1"/>
                </a:ext>
              </a:extLst>
            </p:cNvPr>
            <p:cNvPicPr preferRelativeResize="0"/>
            <p:nvPr/>
          </p:nvPicPr>
          <p:blipFill rotWithShape="1">
            <a:blip r:embed="rId10">
              <a:alphaModFix/>
            </a:blip>
            <a:srcRect/>
            <a:stretch/>
          </p:blipFill>
          <p:spPr>
            <a:xfrm>
              <a:off x="8830627" y="3662912"/>
              <a:ext cx="1170366" cy="1178066"/>
            </a:xfrm>
            <a:prstGeom prst="rect">
              <a:avLst/>
            </a:prstGeom>
            <a:noFill/>
            <a:ln>
              <a:noFill/>
            </a:ln>
          </p:spPr>
        </p:pic>
        <p:sp>
          <p:nvSpPr>
            <p:cNvPr id="55" name="Google Shape;333;p5">
              <a:extLst>
                <a:ext uri="{FF2B5EF4-FFF2-40B4-BE49-F238E27FC236}">
                  <a16:creationId xmlns:a16="http://schemas.microsoft.com/office/drawing/2014/main" id="{23DA39E1-C5F9-692B-F813-B53B56387AE0}"/>
                </a:ext>
              </a:extLst>
            </p:cNvPr>
            <p:cNvSpPr txBox="1"/>
            <p:nvPr/>
          </p:nvSpPr>
          <p:spPr>
            <a:xfrm>
              <a:off x="8190100" y="4950399"/>
              <a:ext cx="26049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dirty="0">
                  <a:solidFill>
                    <a:schemeClr val="tx1">
                      <a:lumMod val="85000"/>
                    </a:schemeClr>
                  </a:solidFill>
                  <a:latin typeface="Calibri"/>
                  <a:ea typeface="Calibri"/>
                  <a:cs typeface="Calibri"/>
                  <a:sym typeface="Calibri"/>
                </a:rPr>
                <a:t>Professor Lara Frumkin</a:t>
              </a:r>
              <a:endParaRPr sz="1400" b="0" i="0" u="none" strike="noStrike" cap="none" dirty="0">
                <a:solidFill>
                  <a:schemeClr val="tx1">
                    <a:lumMod val="85000"/>
                  </a:schemeClr>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dirty="0">
                  <a:solidFill>
                    <a:schemeClr val="tx1">
                      <a:lumMod val="85000"/>
                    </a:schemeClr>
                  </a:solidFill>
                  <a:latin typeface="Calibri"/>
                  <a:ea typeface="Calibri"/>
                  <a:cs typeface="Calibri"/>
                  <a:sym typeface="Calibri"/>
                </a:rPr>
                <a:t>The Open University</a:t>
              </a:r>
              <a:endParaRPr sz="1400" b="0" i="0" u="none" strike="noStrike" cap="none" dirty="0">
                <a:solidFill>
                  <a:schemeClr val="tx1">
                    <a:lumMod val="85000"/>
                  </a:schemeClr>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1" u="none" strike="noStrike" cap="none" dirty="0">
                  <a:solidFill>
                    <a:schemeClr val="tx1">
                      <a:lumMod val="85000"/>
                    </a:schemeClr>
                  </a:solidFill>
                  <a:latin typeface="Calibri"/>
                  <a:ea typeface="Calibri"/>
                  <a:cs typeface="Calibri"/>
                  <a:sym typeface="Calibri"/>
                </a:rPr>
                <a:t>Psychology; Marginalised CJS Users</a:t>
              </a:r>
              <a:endParaRPr sz="1400" b="0" i="0" u="none" strike="noStrike" cap="none" dirty="0">
                <a:solidFill>
                  <a:schemeClr val="tx1">
                    <a:lumMod val="85000"/>
                  </a:schemeClr>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dirty="0">
                  <a:solidFill>
                    <a:schemeClr val="tx1">
                      <a:lumMod val="85000"/>
                    </a:schemeClr>
                  </a:solidFill>
                  <a:latin typeface="Calibri"/>
                  <a:ea typeface="Calibri"/>
                  <a:cs typeface="Calibri"/>
                  <a:sym typeface="Calibri"/>
                </a:rPr>
                <a:t>Principal Investigator</a:t>
              </a:r>
              <a:endParaRPr sz="1100" b="0" i="1" u="none" strike="noStrike" cap="none" dirty="0">
                <a:solidFill>
                  <a:schemeClr val="tx1">
                    <a:lumMod val="85000"/>
                  </a:schemeClr>
                </a:solidFill>
                <a:latin typeface="Calibri"/>
                <a:ea typeface="Calibri"/>
                <a:cs typeface="Calibri"/>
                <a:sym typeface="Calibri"/>
              </a:endParaRPr>
            </a:p>
          </p:txBody>
        </p:sp>
        <p:sp>
          <p:nvSpPr>
            <p:cNvPr id="56" name="Google Shape;333;p5">
              <a:extLst>
                <a:ext uri="{FF2B5EF4-FFF2-40B4-BE49-F238E27FC236}">
                  <a16:creationId xmlns:a16="http://schemas.microsoft.com/office/drawing/2014/main" id="{6CE65193-9488-D66F-28CB-3CD58DA058A2}"/>
                </a:ext>
              </a:extLst>
            </p:cNvPr>
            <p:cNvSpPr txBox="1"/>
            <p:nvPr/>
          </p:nvSpPr>
          <p:spPr>
            <a:xfrm>
              <a:off x="5743933" y="4947204"/>
              <a:ext cx="2604900" cy="6001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GB" sz="1100" b="1" i="0" u="none" strike="noStrike" cap="none" dirty="0">
                  <a:solidFill>
                    <a:schemeClr val="tx1">
                      <a:lumMod val="85000"/>
                    </a:schemeClr>
                  </a:solidFill>
                  <a:latin typeface="Calibri"/>
                  <a:ea typeface="Calibri"/>
                  <a:cs typeface="Calibri"/>
                  <a:sym typeface="Calibri"/>
                </a:rPr>
                <a:t>Dr Clair Dempsey</a:t>
              </a:r>
              <a:endParaRPr sz="1400" b="0" i="0" u="none" strike="noStrike" cap="none" dirty="0">
                <a:solidFill>
                  <a:schemeClr val="tx1">
                    <a:lumMod val="85000"/>
                  </a:schemeClr>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dirty="0">
                  <a:solidFill>
                    <a:schemeClr val="tx1">
                      <a:lumMod val="85000"/>
                    </a:schemeClr>
                  </a:solidFill>
                  <a:latin typeface="Calibri"/>
                  <a:ea typeface="Calibri"/>
                  <a:cs typeface="Calibri"/>
                  <a:sym typeface="Calibri"/>
                </a:rPr>
                <a:t>The Open University</a:t>
              </a:r>
              <a:endParaRPr sz="1400" b="0" i="0" u="none" strike="noStrike" cap="none" dirty="0">
                <a:solidFill>
                  <a:schemeClr val="tx1">
                    <a:lumMod val="85000"/>
                  </a:schemeClr>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GB" sz="1100" b="0" i="1" u="none" strike="noStrike" cap="none" dirty="0">
                  <a:solidFill>
                    <a:schemeClr val="tx1">
                      <a:lumMod val="85000"/>
                    </a:schemeClr>
                  </a:solidFill>
                  <a:latin typeface="Calibri"/>
                  <a:ea typeface="Calibri"/>
                  <a:cs typeface="Calibri"/>
                  <a:sym typeface="Calibri"/>
                </a:rPr>
                <a:t>User Design, Psychology, PDRA</a:t>
              </a:r>
              <a:endParaRPr sz="1100" b="0" i="1" u="none" strike="noStrike" cap="none" dirty="0">
                <a:solidFill>
                  <a:schemeClr val="tx1">
                    <a:lumMod val="85000"/>
                  </a:schemeClr>
                </a:solidFill>
                <a:latin typeface="Calibri"/>
                <a:ea typeface="Calibri"/>
                <a:cs typeface="Calibri"/>
                <a:sym typeface="Calibri"/>
              </a:endParaRPr>
            </a:p>
          </p:txBody>
        </p:sp>
      </p:grpSp>
      <p:sp>
        <p:nvSpPr>
          <p:cNvPr id="63" name="Title 5">
            <a:extLst>
              <a:ext uri="{FF2B5EF4-FFF2-40B4-BE49-F238E27FC236}">
                <a16:creationId xmlns:a16="http://schemas.microsoft.com/office/drawing/2014/main" id="{473F2227-253D-6A58-9A28-25781BCD7957}"/>
              </a:ext>
              <a:ext uri="{C183D7F6-B498-43B3-948B-1728B52AA6E4}">
                <adec:decorative xmlns:adec="http://schemas.microsoft.com/office/drawing/2017/decorative" val="1"/>
              </a:ext>
            </a:extLst>
          </p:cNvPr>
          <p:cNvSpPr txBox="1">
            <a:spLocks/>
          </p:cNvSpPr>
          <p:nvPr/>
        </p:nvSpPr>
        <p:spPr>
          <a:xfrm>
            <a:off x="745414" y="185712"/>
            <a:ext cx="8281987" cy="7695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a:lstStyle>
          <a:p>
            <a:r>
              <a:rPr lang="en-GB" dirty="0"/>
              <a:t>The team</a:t>
            </a:r>
          </a:p>
        </p:txBody>
      </p:sp>
      <p:grpSp>
        <p:nvGrpSpPr>
          <p:cNvPr id="2" name="Group 1">
            <a:extLst>
              <a:ext uri="{FF2B5EF4-FFF2-40B4-BE49-F238E27FC236}">
                <a16:creationId xmlns:a16="http://schemas.microsoft.com/office/drawing/2014/main" id="{8E5FD43A-5E5F-EDF9-F330-76FD66561956}"/>
              </a:ext>
              <a:ext uri="{C183D7F6-B498-43B3-948B-1728B52AA6E4}">
                <adec:decorative xmlns:adec="http://schemas.microsoft.com/office/drawing/2017/decorative" val="1"/>
              </a:ext>
            </a:extLst>
          </p:cNvPr>
          <p:cNvGrpSpPr/>
          <p:nvPr/>
        </p:nvGrpSpPr>
        <p:grpSpPr>
          <a:xfrm>
            <a:off x="2192129" y="6472607"/>
            <a:ext cx="7521344" cy="311642"/>
            <a:chOff x="2192129" y="6472607"/>
            <a:chExt cx="7521344" cy="311642"/>
          </a:xfrm>
        </p:grpSpPr>
        <p:grpSp>
          <p:nvGrpSpPr>
            <p:cNvPr id="3" name="Group 2">
              <a:extLst>
                <a:ext uri="{FF2B5EF4-FFF2-40B4-BE49-F238E27FC236}">
                  <a16:creationId xmlns:a16="http://schemas.microsoft.com/office/drawing/2014/main" id="{E6750EF9-BB2B-D0EC-8130-1BC33CEAEE61}"/>
                </a:ext>
              </a:extLst>
            </p:cNvPr>
            <p:cNvGrpSpPr/>
            <p:nvPr/>
          </p:nvGrpSpPr>
          <p:grpSpPr>
            <a:xfrm>
              <a:off x="3328222" y="6476336"/>
              <a:ext cx="6385251" cy="307913"/>
              <a:chOff x="2685674" y="6414989"/>
              <a:chExt cx="6322051" cy="381983"/>
            </a:xfrm>
          </p:grpSpPr>
          <p:sp>
            <p:nvSpPr>
              <p:cNvPr id="5" name="TextBox 4">
                <a:extLst>
                  <a:ext uri="{FF2B5EF4-FFF2-40B4-BE49-F238E27FC236}">
                    <a16:creationId xmlns:a16="http://schemas.microsoft.com/office/drawing/2014/main" id="{ADB664FE-0B20-DAFB-1774-05F1B228DF01}"/>
                  </a:ext>
                </a:extLst>
              </p:cNvPr>
              <p:cNvSpPr txBox="1"/>
              <p:nvPr/>
            </p:nvSpPr>
            <p:spPr>
              <a:xfrm>
                <a:off x="2685674" y="6414989"/>
                <a:ext cx="753544" cy="369333"/>
              </a:xfrm>
              <a:prstGeom prst="rect">
                <a:avLst/>
              </a:prstGeom>
              <a:blipFill dpi="0" rotWithShape="1">
                <a:blip r:embed="rId11">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6" name="TextBox 5">
                <a:extLst>
                  <a:ext uri="{FF2B5EF4-FFF2-40B4-BE49-F238E27FC236}">
                    <a16:creationId xmlns:a16="http://schemas.microsoft.com/office/drawing/2014/main" id="{1C1891CA-BD56-E38D-BE3B-88E07F81FA2A}"/>
                  </a:ext>
                </a:extLst>
              </p:cNvPr>
              <p:cNvSpPr txBox="1"/>
              <p:nvPr/>
            </p:nvSpPr>
            <p:spPr>
              <a:xfrm>
                <a:off x="3615016" y="6416678"/>
                <a:ext cx="753544" cy="369332"/>
              </a:xfrm>
              <a:prstGeom prst="rect">
                <a:avLst/>
              </a:prstGeom>
              <a:blipFill dpi="0" rotWithShape="1">
                <a:blip r:embed="rId12">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7" name="TextBox 6">
                <a:extLst>
                  <a:ext uri="{FF2B5EF4-FFF2-40B4-BE49-F238E27FC236}">
                    <a16:creationId xmlns:a16="http://schemas.microsoft.com/office/drawing/2014/main" id="{BDF4B139-5484-0D17-F513-7B6E4CA7B3D8}"/>
                  </a:ext>
                </a:extLst>
              </p:cNvPr>
              <p:cNvSpPr txBox="1"/>
              <p:nvPr/>
            </p:nvSpPr>
            <p:spPr>
              <a:xfrm>
                <a:off x="4542849" y="6420577"/>
                <a:ext cx="753544" cy="369332"/>
              </a:xfrm>
              <a:prstGeom prst="rect">
                <a:avLst/>
              </a:prstGeom>
              <a:blipFill dpi="0" rotWithShape="1">
                <a:blip r:embed="rId13">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2" name="TextBox 11">
                <a:extLst>
                  <a:ext uri="{FF2B5EF4-FFF2-40B4-BE49-F238E27FC236}">
                    <a16:creationId xmlns:a16="http://schemas.microsoft.com/office/drawing/2014/main" id="{E49426BE-A140-B085-6E8E-CC410F5B88EC}"/>
                  </a:ext>
                </a:extLst>
              </p:cNvPr>
              <p:cNvSpPr txBox="1"/>
              <p:nvPr/>
            </p:nvSpPr>
            <p:spPr>
              <a:xfrm>
                <a:off x="5470682" y="6420577"/>
                <a:ext cx="753544" cy="369332"/>
              </a:xfrm>
              <a:prstGeom prst="rect">
                <a:avLst/>
              </a:prstGeom>
              <a:blipFill dpi="0" rotWithShape="1">
                <a:blip r:embed="rId14">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4" name="TextBox 13">
                <a:extLst>
                  <a:ext uri="{FF2B5EF4-FFF2-40B4-BE49-F238E27FC236}">
                    <a16:creationId xmlns:a16="http://schemas.microsoft.com/office/drawing/2014/main" id="{AF9E0C21-B118-2623-3C12-4CDA942F5A08}"/>
                  </a:ext>
                </a:extLst>
              </p:cNvPr>
              <p:cNvSpPr txBox="1"/>
              <p:nvPr/>
            </p:nvSpPr>
            <p:spPr>
              <a:xfrm>
                <a:off x="6398515" y="6427640"/>
                <a:ext cx="753544" cy="369332"/>
              </a:xfrm>
              <a:prstGeom prst="rect">
                <a:avLst/>
              </a:prstGeom>
              <a:blipFill dpi="0" rotWithShape="1">
                <a:blip r:embed="rId15">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0" name="TextBox 19">
                <a:extLst>
                  <a:ext uri="{FF2B5EF4-FFF2-40B4-BE49-F238E27FC236}">
                    <a16:creationId xmlns:a16="http://schemas.microsoft.com/office/drawing/2014/main" id="{1B46BFEE-9DAC-97A9-21C3-355CCDBB9C8F}"/>
                  </a:ext>
                </a:extLst>
              </p:cNvPr>
              <p:cNvSpPr txBox="1"/>
              <p:nvPr/>
            </p:nvSpPr>
            <p:spPr>
              <a:xfrm>
                <a:off x="7327856" y="6420577"/>
                <a:ext cx="753544" cy="369332"/>
              </a:xfrm>
              <a:prstGeom prst="rect">
                <a:avLst/>
              </a:prstGeom>
              <a:blipFill dpi="0" rotWithShape="1">
                <a:blip r:embed="rId16">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1" name="TextBox 20">
                <a:extLst>
                  <a:ext uri="{FF2B5EF4-FFF2-40B4-BE49-F238E27FC236}">
                    <a16:creationId xmlns:a16="http://schemas.microsoft.com/office/drawing/2014/main" id="{B758320E-0AE6-94A5-C27D-CC6DEE8B4A07}"/>
                  </a:ext>
                </a:extLst>
              </p:cNvPr>
              <p:cNvSpPr txBox="1"/>
              <p:nvPr/>
            </p:nvSpPr>
            <p:spPr>
              <a:xfrm>
                <a:off x="8254181" y="6420577"/>
                <a:ext cx="753544" cy="369332"/>
              </a:xfrm>
              <a:prstGeom prst="rect">
                <a:avLst/>
              </a:prstGeom>
              <a:blipFill dpi="0" rotWithShape="1">
                <a:blip r:embed="rId17">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grpSp>
        <p:pic>
          <p:nvPicPr>
            <p:cNvPr id="4" name="Picture 3" descr="A logo with text on it&#10;&#10;Description automatically generated">
              <a:extLst>
                <a:ext uri="{FF2B5EF4-FFF2-40B4-BE49-F238E27FC236}">
                  <a16:creationId xmlns:a16="http://schemas.microsoft.com/office/drawing/2014/main" id="{B2ED9AEE-62EF-D7C4-E89F-053EBC990345}"/>
                </a:ext>
              </a:extLst>
            </p:cNvPr>
            <p:cNvPicPr>
              <a:picLocks noChangeAspect="1"/>
            </p:cNvPicPr>
            <p:nvPr/>
          </p:nvPicPr>
          <p:blipFill>
            <a:blip r:embed="rId18"/>
            <a:stretch>
              <a:fillRect/>
            </a:stretch>
          </p:blipFill>
          <p:spPr>
            <a:xfrm>
              <a:off x="2192129" y="6472607"/>
              <a:ext cx="959301" cy="300265"/>
            </a:xfrm>
            <a:prstGeom prst="rect">
              <a:avLst/>
            </a:prstGeom>
          </p:spPr>
        </p:pic>
      </p:grpSp>
      <p:sp>
        <p:nvSpPr>
          <p:cNvPr id="8" name="Text Placeholder 40">
            <a:extLst>
              <a:ext uri="{FF2B5EF4-FFF2-40B4-BE49-F238E27FC236}">
                <a16:creationId xmlns:a16="http://schemas.microsoft.com/office/drawing/2014/main" id="{71A92493-F6E6-97A0-91BF-AA777EFC7AAC}"/>
              </a:ext>
              <a:ext uri="{C183D7F6-B498-43B3-948B-1728B52AA6E4}">
                <adec:decorative xmlns:adec="http://schemas.microsoft.com/office/drawing/2017/decorative" val="1"/>
              </a:ext>
            </a:extLst>
          </p:cNvPr>
          <p:cNvSpPr txBox="1">
            <a:spLocks/>
          </p:cNvSpPr>
          <p:nvPr/>
        </p:nvSpPr>
        <p:spPr>
          <a:xfrm>
            <a:off x="489218" y="2445703"/>
            <a:ext cx="2054941" cy="260389"/>
          </a:xfrm>
          <a:prstGeom prst="rect">
            <a:avLst/>
          </a:prstGeom>
        </p:spPr>
        <p:txBody>
          <a:bodyPr rtlCol="0"/>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Clr>
                <a:srgbClr val="000000"/>
              </a:buClr>
              <a:buSzPts val="1100"/>
              <a:buFont typeface="Arial"/>
              <a:buNone/>
            </a:pPr>
            <a:r>
              <a:rPr lang="en-GB" sz="1100" b="1" dirty="0">
                <a:solidFill>
                  <a:schemeClr val="tx1">
                    <a:lumMod val="85000"/>
                  </a:schemeClr>
                </a:solidFill>
                <a:latin typeface="Calibri"/>
                <a:ea typeface="Calibri"/>
                <a:cs typeface="Calibri"/>
                <a:sym typeface="Calibri"/>
              </a:rPr>
              <a:t>Dr Emmanuel Nsiah Amoako</a:t>
            </a:r>
            <a:endParaRPr lang="en-GB" sz="1400" dirty="0">
              <a:solidFill>
                <a:schemeClr val="tx1">
                  <a:lumMod val="85000"/>
                </a:schemeClr>
              </a:solidFill>
              <a:latin typeface="Arial"/>
              <a:ea typeface="Arial"/>
              <a:cs typeface="Arial"/>
              <a:sym typeface="Arial"/>
            </a:endParaRPr>
          </a:p>
          <a:p>
            <a:endParaRPr lang="en-GB" dirty="0"/>
          </a:p>
        </p:txBody>
      </p:sp>
      <p:sp>
        <p:nvSpPr>
          <p:cNvPr id="9" name="Subtitle 14">
            <a:extLst>
              <a:ext uri="{FF2B5EF4-FFF2-40B4-BE49-F238E27FC236}">
                <a16:creationId xmlns:a16="http://schemas.microsoft.com/office/drawing/2014/main" id="{6C82DF7C-D8A5-9341-E705-1A90943CF0B4}"/>
              </a:ext>
              <a:ext uri="{C183D7F6-B498-43B3-948B-1728B52AA6E4}">
                <adec:decorative xmlns:adec="http://schemas.microsoft.com/office/drawing/2017/decorative" val="1"/>
              </a:ext>
            </a:extLst>
          </p:cNvPr>
          <p:cNvSpPr txBox="1">
            <a:spLocks/>
          </p:cNvSpPr>
          <p:nvPr/>
        </p:nvSpPr>
        <p:spPr>
          <a:xfrm>
            <a:off x="574794" y="2616881"/>
            <a:ext cx="1711572" cy="638175"/>
          </a:xfrm>
          <a:prstGeom prst="rect">
            <a:avLst/>
          </a:prstGeom>
        </p:spPr>
        <p:txBody>
          <a:bodyPr rtlCol="0"/>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spcBef>
                <a:spcPts val="0"/>
              </a:spcBef>
              <a:spcAft>
                <a:spcPts val="0"/>
              </a:spcAft>
              <a:buClr>
                <a:srgbClr val="000000"/>
              </a:buClr>
              <a:buSzPts val="1100"/>
              <a:buFont typeface="Arial"/>
              <a:buNone/>
            </a:pPr>
            <a:r>
              <a:rPr lang="en-GB" sz="1100" dirty="0">
                <a:solidFill>
                  <a:schemeClr val="tx1">
                    <a:lumMod val="85000"/>
                  </a:schemeClr>
                </a:solidFill>
                <a:latin typeface="Calibri"/>
                <a:ea typeface="Calibri"/>
                <a:cs typeface="Calibri"/>
                <a:sym typeface="Calibri"/>
              </a:rPr>
              <a:t>UWE Bristol</a:t>
            </a:r>
            <a:endParaRPr lang="en-GB" sz="1100" dirty="0">
              <a:solidFill>
                <a:schemeClr val="tx1">
                  <a:lumMod val="85000"/>
                </a:schemeClr>
              </a:solidFill>
              <a:latin typeface="Arial"/>
              <a:ea typeface="Arial"/>
              <a:cs typeface="Arial"/>
              <a:sym typeface="Arial"/>
            </a:endParaRPr>
          </a:p>
          <a:p>
            <a:pPr marL="0" indent="0" algn="ctr">
              <a:spcBef>
                <a:spcPts val="0"/>
              </a:spcBef>
              <a:spcAft>
                <a:spcPts val="0"/>
              </a:spcAft>
              <a:buClr>
                <a:srgbClr val="000000"/>
              </a:buClr>
              <a:buSzPts val="1100"/>
              <a:buFont typeface="Arial"/>
              <a:buNone/>
            </a:pPr>
            <a:r>
              <a:rPr lang="en-GB" sz="1100" i="1" dirty="0">
                <a:solidFill>
                  <a:schemeClr val="tx1">
                    <a:lumMod val="85000"/>
                  </a:schemeClr>
                </a:solidFill>
                <a:latin typeface="Calibri"/>
                <a:ea typeface="Calibri"/>
                <a:cs typeface="Calibri"/>
                <a:sym typeface="Calibri"/>
              </a:rPr>
              <a:t>Forensic Evi.; Criminal Justice</a:t>
            </a:r>
            <a:endParaRPr lang="en-GB" sz="1100" dirty="0">
              <a:solidFill>
                <a:schemeClr val="tx1">
                  <a:lumMod val="85000"/>
                </a:schemeClr>
              </a:solidFill>
              <a:latin typeface="Arial"/>
              <a:ea typeface="Arial"/>
              <a:cs typeface="Arial"/>
              <a:sym typeface="Arial"/>
            </a:endParaRPr>
          </a:p>
          <a:p>
            <a:pPr marL="0" indent="0" algn="ctr">
              <a:spcBef>
                <a:spcPts val="0"/>
              </a:spcBef>
              <a:spcAft>
                <a:spcPts val="0"/>
              </a:spcAft>
              <a:buClr>
                <a:srgbClr val="000000"/>
              </a:buClr>
              <a:buSzPts val="1100"/>
              <a:buFont typeface="Arial"/>
              <a:buNone/>
            </a:pPr>
            <a:r>
              <a:rPr lang="en-GB" sz="1100" dirty="0">
                <a:solidFill>
                  <a:schemeClr val="tx1">
                    <a:lumMod val="85000"/>
                  </a:schemeClr>
                </a:solidFill>
                <a:latin typeface="Calibri"/>
                <a:ea typeface="Calibri"/>
                <a:cs typeface="Calibri"/>
                <a:sym typeface="Calibri"/>
              </a:rPr>
              <a:t>Co-Investigator</a:t>
            </a:r>
            <a:endParaRPr lang="en-GB" sz="1100" dirty="0">
              <a:solidFill>
                <a:schemeClr val="tx1">
                  <a:lumMod val="85000"/>
                </a:schemeClr>
              </a:solidFill>
            </a:endParaRPr>
          </a:p>
        </p:txBody>
      </p:sp>
    </p:spTree>
    <p:extLst>
      <p:ext uri="{BB962C8B-B14F-4D97-AF65-F5344CB8AC3E}">
        <p14:creationId xmlns:p14="http://schemas.microsoft.com/office/powerpoint/2010/main" val="3481818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528A63-A737-D72C-636B-9A7E8579CEBF}"/>
              </a:ext>
              <a:ext uri="{C183D7F6-B498-43B3-948B-1728B52AA6E4}">
                <adec:decorative xmlns:adec="http://schemas.microsoft.com/office/drawing/2017/decorative" val="1"/>
              </a:ext>
            </a:extLst>
          </p:cNvPr>
          <p:cNvSpPr/>
          <p:nvPr/>
        </p:nvSpPr>
        <p:spPr>
          <a:xfrm>
            <a:off x="0" y="1993634"/>
            <a:ext cx="12192000" cy="440716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 name="Title 1">
            <a:extLst>
              <a:ext uri="{FF2B5EF4-FFF2-40B4-BE49-F238E27FC236}">
                <a16:creationId xmlns:a16="http://schemas.microsoft.com/office/drawing/2014/main" id="{A20BF798-8948-401D-89CE-1ED6136ED254}"/>
              </a:ext>
            </a:extLst>
          </p:cNvPr>
          <p:cNvSpPr>
            <a:spLocks noGrp="1"/>
          </p:cNvSpPr>
          <p:nvPr>
            <p:ph type="title"/>
          </p:nvPr>
        </p:nvSpPr>
        <p:spPr>
          <a:xfrm>
            <a:off x="1250419" y="934319"/>
            <a:ext cx="4500562" cy="797887"/>
          </a:xfrm>
        </p:spPr>
        <p:txBody>
          <a:bodyPr wrap="square" rtlCol="0" anchor="t">
            <a:normAutofit/>
          </a:bodyPr>
          <a:lstStyle/>
          <a:p>
            <a:pPr rtl="0"/>
            <a:r>
              <a:rPr lang="en-GB" dirty="0"/>
              <a:t>The project</a:t>
            </a:r>
          </a:p>
        </p:txBody>
      </p:sp>
      <p:sp>
        <p:nvSpPr>
          <p:cNvPr id="3" name="Content Placeholder 2">
            <a:extLst>
              <a:ext uri="{FF2B5EF4-FFF2-40B4-BE49-F238E27FC236}">
                <a16:creationId xmlns:a16="http://schemas.microsoft.com/office/drawing/2014/main" id="{F9529D8B-2C12-43D2-BC28-8FA4895C977A}"/>
              </a:ext>
            </a:extLst>
          </p:cNvPr>
          <p:cNvSpPr>
            <a:spLocks noGrp="1"/>
          </p:cNvSpPr>
          <p:nvPr>
            <p:ph sz="quarter" idx="15"/>
          </p:nvPr>
        </p:nvSpPr>
        <p:spPr>
          <a:xfrm>
            <a:off x="396103" y="4857134"/>
            <a:ext cx="2628900" cy="1362277"/>
          </a:xfrm>
        </p:spPr>
        <p:style>
          <a:lnRef idx="2">
            <a:schemeClr val="accent1"/>
          </a:lnRef>
          <a:fillRef idx="1">
            <a:schemeClr val="lt1"/>
          </a:fillRef>
          <a:effectRef idx="0">
            <a:schemeClr val="accent1"/>
          </a:effectRef>
          <a:fontRef idx="minor">
            <a:schemeClr val="dk1"/>
          </a:fontRef>
        </p:style>
        <p:txBody>
          <a:bodyPr rtlCol="0">
            <a:normAutofit fontScale="70000" lnSpcReduction="20000"/>
          </a:bodyPr>
          <a:lstStyle/>
          <a:p>
            <a:pPr algn="ctr" rtl="0">
              <a:lnSpc>
                <a:spcPct val="90000"/>
              </a:lnSpc>
            </a:pPr>
            <a:r>
              <a:rPr lang="en-GB" sz="2600" dirty="0">
                <a:solidFill>
                  <a:schemeClr val="tx1">
                    <a:lumMod val="75000"/>
                    <a:lumOff val="25000"/>
                  </a:schemeClr>
                </a:solidFill>
              </a:rPr>
              <a:t>WP1 - </a:t>
            </a:r>
            <a:r>
              <a:rPr lang="en-GB" sz="2600" dirty="0">
                <a:ln w="0"/>
                <a:solidFill>
                  <a:schemeClr val="tx1">
                    <a:lumMod val="75000"/>
                    <a:lumOff val="25000"/>
                  </a:schemeClr>
                </a:solidFill>
                <a:effectLst>
                  <a:outerShdw blurRad="38100" dist="19050" dir="2700000" algn="tl" rotWithShape="0">
                    <a:schemeClr val="dk1">
                      <a:alpha val="40000"/>
                    </a:schemeClr>
                  </a:outerShdw>
                </a:effectLst>
              </a:rPr>
              <a:t>Scope and mapping:</a:t>
            </a:r>
          </a:p>
          <a:p>
            <a:pPr marL="0" indent="0" algn="ctr">
              <a:buNone/>
            </a:pPr>
            <a:r>
              <a:rPr lang="en-GB" sz="2600" dirty="0">
                <a:ln w="0"/>
                <a:solidFill>
                  <a:schemeClr val="tx1">
                    <a:lumMod val="75000"/>
                    <a:lumOff val="25000"/>
                  </a:schemeClr>
                </a:solidFill>
                <a:effectLst>
                  <a:outerShdw blurRad="38100" dist="19050" dir="2700000" algn="tl" rotWithShape="0">
                    <a:schemeClr val="dk1">
                      <a:alpha val="40000"/>
                    </a:schemeClr>
                  </a:outerShdw>
                </a:effectLst>
              </a:rPr>
              <a:t>Identifying stakeholders</a:t>
            </a:r>
          </a:p>
          <a:p>
            <a:pPr marL="0" indent="0" algn="ctr">
              <a:buNone/>
            </a:pPr>
            <a:r>
              <a:rPr lang="en-GB" sz="2600" dirty="0">
                <a:ln w="0"/>
                <a:solidFill>
                  <a:schemeClr val="tx1">
                    <a:lumMod val="75000"/>
                    <a:lumOff val="25000"/>
                  </a:schemeClr>
                </a:solidFill>
                <a:effectLst>
                  <a:outerShdw blurRad="38100" dist="19050" dir="2700000" algn="tl" rotWithShape="0">
                    <a:schemeClr val="dk1">
                      <a:alpha val="40000"/>
                    </a:schemeClr>
                  </a:outerShdw>
                </a:effectLst>
              </a:rPr>
              <a:t>Literature Mapping</a:t>
            </a:r>
          </a:p>
          <a:p>
            <a:pPr algn="ctr" rtl="0">
              <a:lnSpc>
                <a:spcPct val="90000"/>
              </a:lnSpc>
            </a:pPr>
            <a:endParaRPr lang="en-GB" dirty="0"/>
          </a:p>
        </p:txBody>
      </p:sp>
      <p:sp>
        <p:nvSpPr>
          <p:cNvPr id="16" name="Content Placeholder 2">
            <a:extLst>
              <a:ext uri="{FF2B5EF4-FFF2-40B4-BE49-F238E27FC236}">
                <a16:creationId xmlns:a16="http://schemas.microsoft.com/office/drawing/2014/main" id="{279DF94A-6AF3-9797-8EFB-8D6981FA1463}"/>
              </a:ext>
            </a:extLst>
          </p:cNvPr>
          <p:cNvSpPr txBox="1">
            <a:spLocks/>
          </p:cNvSpPr>
          <p:nvPr/>
        </p:nvSpPr>
        <p:spPr>
          <a:xfrm>
            <a:off x="3390762" y="4857134"/>
            <a:ext cx="2571218" cy="1362277"/>
          </a:xfrm>
          <a:prstGeom prst="rect">
            <a:avLst/>
          </a:prstGeom>
        </p:spPr>
        <p:style>
          <a:lnRef idx="2">
            <a:schemeClr val="accent4"/>
          </a:lnRef>
          <a:fillRef idx="1">
            <a:schemeClr val="lt1"/>
          </a:fillRef>
          <a:effectRef idx="0">
            <a:schemeClr val="accent4"/>
          </a:effectRef>
          <a:fontRef idx="minor">
            <a:schemeClr val="dk1"/>
          </a:fontRef>
        </p:style>
        <p:txBody>
          <a:bodyPr vert="horz" lIns="0" tIns="45720" rIns="0" bIns="45720" rtlCol="0">
            <a:normAutofit fontScale="92500" lnSpcReduction="10000"/>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None/>
              <a:defRPr sz="19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None/>
              <a:defRPr sz="19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None/>
              <a:defRPr sz="19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None/>
              <a:defRPr sz="19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lnSpc>
                <a:spcPct val="90000"/>
              </a:lnSpc>
            </a:pPr>
            <a:r>
              <a:rPr lang="en-GB" sz="1900" dirty="0">
                <a:effectLst>
                  <a:outerShdw blurRad="38100" dist="38100" dir="2700000" algn="tl">
                    <a:srgbClr val="000000">
                      <a:alpha val="43137"/>
                    </a:srgbClr>
                  </a:outerShdw>
                </a:effectLst>
              </a:rPr>
              <a:t>WP2 - Research and engagement: </a:t>
            </a:r>
          </a:p>
          <a:p>
            <a:pPr algn="ctr">
              <a:lnSpc>
                <a:spcPct val="90000"/>
              </a:lnSpc>
            </a:pPr>
            <a:r>
              <a:rPr lang="en-GB" sz="1900" dirty="0">
                <a:effectLst>
                  <a:outerShdw blurRad="38100" dist="38100" dir="2700000" algn="tl">
                    <a:srgbClr val="000000">
                      <a:alpha val="43137"/>
                    </a:srgbClr>
                  </a:outerShdw>
                </a:effectLst>
              </a:rPr>
              <a:t>2 Surveys</a:t>
            </a:r>
          </a:p>
          <a:p>
            <a:pPr algn="ctr">
              <a:lnSpc>
                <a:spcPct val="90000"/>
              </a:lnSpc>
            </a:pPr>
            <a:r>
              <a:rPr lang="en-GB" sz="1900" dirty="0">
                <a:effectLst>
                  <a:outerShdw blurRad="38100" dist="38100" dir="2700000" algn="tl">
                    <a:srgbClr val="000000">
                      <a:alpha val="43137"/>
                    </a:srgbClr>
                  </a:outerShdw>
                </a:effectLst>
              </a:rPr>
              <a:t>Interviews</a:t>
            </a:r>
          </a:p>
          <a:p>
            <a:pPr algn="ctr">
              <a:lnSpc>
                <a:spcPct val="90000"/>
              </a:lnSpc>
            </a:pPr>
            <a:endParaRPr lang="en-GB" dirty="0"/>
          </a:p>
        </p:txBody>
      </p:sp>
      <p:sp>
        <p:nvSpPr>
          <p:cNvPr id="17" name="Content Placeholder 2">
            <a:extLst>
              <a:ext uri="{FF2B5EF4-FFF2-40B4-BE49-F238E27FC236}">
                <a16:creationId xmlns:a16="http://schemas.microsoft.com/office/drawing/2014/main" id="{5796C7CC-017D-7CDD-BD15-D31337132E17}"/>
              </a:ext>
            </a:extLst>
          </p:cNvPr>
          <p:cNvSpPr txBox="1">
            <a:spLocks/>
          </p:cNvSpPr>
          <p:nvPr/>
        </p:nvSpPr>
        <p:spPr>
          <a:xfrm>
            <a:off x="6327739" y="4857134"/>
            <a:ext cx="2571218" cy="1362277"/>
          </a:xfrm>
          <a:prstGeom prst="rect">
            <a:avLst/>
          </a:prstGeom>
        </p:spPr>
        <p:style>
          <a:lnRef idx="2">
            <a:schemeClr val="accent5"/>
          </a:lnRef>
          <a:fillRef idx="1">
            <a:schemeClr val="lt1"/>
          </a:fillRef>
          <a:effectRef idx="0">
            <a:schemeClr val="accent5"/>
          </a:effectRef>
          <a:fontRef idx="minor">
            <a:schemeClr val="dk1"/>
          </a:fontRef>
        </p:style>
        <p:txBody>
          <a:bodyPr vert="horz" lIns="0" tIns="45720" rIns="0" bIns="45720" rtlCol="0">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None/>
              <a:defRPr sz="19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None/>
              <a:defRPr sz="19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None/>
              <a:defRPr sz="19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None/>
              <a:defRPr sz="19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lnSpc>
                <a:spcPct val="90000"/>
              </a:lnSpc>
            </a:pPr>
            <a:r>
              <a:rPr lang="en-GB" sz="1800" dirty="0">
                <a:effectLst>
                  <a:outerShdw blurRad="38100" dist="38100" dir="2700000" algn="tl">
                    <a:srgbClr val="000000">
                      <a:alpha val="43137"/>
                    </a:srgbClr>
                  </a:outerShdw>
                </a:effectLst>
              </a:rPr>
              <a:t>WP3 - Public perceptions:</a:t>
            </a:r>
          </a:p>
          <a:p>
            <a:pPr algn="ctr">
              <a:lnSpc>
                <a:spcPct val="90000"/>
              </a:lnSpc>
            </a:pPr>
            <a:r>
              <a:rPr lang="en-GB" sz="1800" dirty="0">
                <a:effectLst>
                  <a:outerShdw blurRad="38100" dist="38100" dir="2700000" algn="tl">
                    <a:srgbClr val="000000">
                      <a:alpha val="43137"/>
                    </a:srgbClr>
                  </a:outerShdw>
                </a:effectLst>
              </a:rPr>
              <a:t>Focus groups</a:t>
            </a:r>
          </a:p>
          <a:p>
            <a:pPr algn="ctr">
              <a:lnSpc>
                <a:spcPct val="90000"/>
              </a:lnSpc>
            </a:pPr>
            <a:r>
              <a:rPr lang="en-GB" sz="1800" dirty="0">
                <a:effectLst>
                  <a:outerShdw blurRad="38100" dist="38100" dir="2700000" algn="tl">
                    <a:srgbClr val="000000">
                      <a:alpha val="43137"/>
                    </a:srgbClr>
                  </a:outerShdw>
                </a:effectLst>
              </a:rPr>
              <a:t>Citizen engagement </a:t>
            </a:r>
          </a:p>
        </p:txBody>
      </p:sp>
      <p:sp>
        <p:nvSpPr>
          <p:cNvPr id="18" name="Content Placeholder 2">
            <a:extLst>
              <a:ext uri="{FF2B5EF4-FFF2-40B4-BE49-F238E27FC236}">
                <a16:creationId xmlns:a16="http://schemas.microsoft.com/office/drawing/2014/main" id="{0A05ADA4-8B8B-2C45-AF4B-B13F5C9FCBF1}"/>
              </a:ext>
            </a:extLst>
          </p:cNvPr>
          <p:cNvSpPr txBox="1">
            <a:spLocks/>
          </p:cNvSpPr>
          <p:nvPr/>
        </p:nvSpPr>
        <p:spPr>
          <a:xfrm>
            <a:off x="9264716" y="4857133"/>
            <a:ext cx="2571218" cy="1362277"/>
          </a:xfrm>
          <a:prstGeom prst="rect">
            <a:avLst/>
          </a:prstGeom>
        </p:spPr>
        <p:style>
          <a:lnRef idx="2">
            <a:schemeClr val="accent6"/>
          </a:lnRef>
          <a:fillRef idx="1">
            <a:schemeClr val="lt1"/>
          </a:fillRef>
          <a:effectRef idx="0">
            <a:schemeClr val="accent6"/>
          </a:effectRef>
          <a:fontRef idx="minor">
            <a:schemeClr val="dk1"/>
          </a:fontRef>
        </p:style>
        <p:txBody>
          <a:bodyPr vert="horz" lIns="0" tIns="45720" rIns="0" bIns="45720" rtlCol="0">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None/>
              <a:defRPr sz="19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None/>
              <a:defRPr sz="19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None/>
              <a:defRPr sz="19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None/>
              <a:defRPr sz="19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lgn="ctr"/>
            <a:r>
              <a:rPr lang="en-GB" sz="1800" dirty="0">
                <a:effectLst>
                  <a:outerShdw blurRad="38100" dist="38100" dir="2700000" algn="tl">
                    <a:srgbClr val="000000">
                      <a:alpha val="43137"/>
                    </a:srgbClr>
                  </a:outerShdw>
                </a:effectLst>
              </a:rPr>
              <a:t>WP4 - Outputs:</a:t>
            </a:r>
          </a:p>
          <a:p>
            <a:pPr lvl="0" algn="ctr"/>
            <a:r>
              <a:rPr lang="en-GB" sz="1800" dirty="0">
                <a:effectLst>
                  <a:outerShdw blurRad="38100" dist="38100" dir="2700000" algn="tl">
                    <a:srgbClr val="000000">
                      <a:alpha val="43137"/>
                    </a:srgbClr>
                  </a:outerShdw>
                </a:effectLst>
              </a:rPr>
              <a:t>Ideation </a:t>
            </a:r>
          </a:p>
          <a:p>
            <a:pPr lvl="0" algn="ctr"/>
            <a:r>
              <a:rPr lang="en-GB" sz="1800" dirty="0">
                <a:effectLst>
                  <a:outerShdw blurRad="38100" dist="38100" dir="2700000" algn="tl">
                    <a:srgbClr val="000000">
                      <a:alpha val="43137"/>
                    </a:srgbClr>
                  </a:outerShdw>
                </a:effectLst>
              </a:rPr>
              <a:t>Tool design</a:t>
            </a:r>
          </a:p>
        </p:txBody>
      </p:sp>
      <p:sp>
        <p:nvSpPr>
          <p:cNvPr id="6" name="TextBox 5">
            <a:extLst>
              <a:ext uri="{FF2B5EF4-FFF2-40B4-BE49-F238E27FC236}">
                <a16:creationId xmlns:a16="http://schemas.microsoft.com/office/drawing/2014/main" id="{B174C786-CFBF-4991-4742-6C53EE2AAE35}"/>
              </a:ext>
            </a:extLst>
          </p:cNvPr>
          <p:cNvSpPr txBox="1"/>
          <p:nvPr/>
        </p:nvSpPr>
        <p:spPr>
          <a:xfrm>
            <a:off x="926648" y="1985402"/>
            <a:ext cx="10428845" cy="2707280"/>
          </a:xfrm>
          <a:prstGeom prst="rect">
            <a:avLst/>
          </a:prstGeom>
          <a:noFill/>
        </p:spPr>
        <p:txBody>
          <a:bodyPr wrap="square">
            <a:spAutoFit/>
          </a:bodyPr>
          <a:lstStyle/>
          <a:p>
            <a:pPr>
              <a:lnSpc>
                <a:spcPct val="107000"/>
              </a:lnSpc>
              <a:spcAft>
                <a:spcPts val="800"/>
              </a:spcAft>
            </a:pPr>
            <a:r>
              <a:rPr lang="en-GB" sz="1800" b="1" kern="100" dirty="0">
                <a:effectLst/>
                <a:ea typeface="Aptos" panose="020B0004020202020204" pitchFamily="34" charset="0"/>
                <a:cs typeface="Times New Roman" panose="02020603050405020304" pitchFamily="18" charset="0"/>
              </a:rPr>
              <a:t>Research Questions:</a:t>
            </a:r>
          </a:p>
          <a:p>
            <a:r>
              <a:rPr lang="en-GB" b="1" dirty="0"/>
              <a:t>- Q1</a:t>
            </a:r>
            <a:r>
              <a:rPr lang="en-GB" dirty="0"/>
              <a:t> How does existing CJS use of forensic science evidence affect trust and yield challenges for marginalised users?</a:t>
            </a:r>
          </a:p>
          <a:p>
            <a:r>
              <a:rPr lang="en-GB" b="1" dirty="0"/>
              <a:t>- Q2 </a:t>
            </a:r>
            <a:r>
              <a:rPr lang="en-GB" dirty="0"/>
              <a:t>What are the theoretical, practice, and policy implications of trust perceptions surrounding forensic science evidence (namely, DNA and digital evidence)?</a:t>
            </a:r>
          </a:p>
          <a:p>
            <a:r>
              <a:rPr lang="en-GB" b="1" dirty="0"/>
              <a:t>- Q3 </a:t>
            </a:r>
            <a:r>
              <a:rPr lang="en-GB" dirty="0"/>
              <a:t>What impact does (dis)trust of forensic science evidence (DNA and digital) have on how marginalised users experience the CJS? </a:t>
            </a:r>
          </a:p>
          <a:p>
            <a:r>
              <a:rPr lang="en-GB" b="1" dirty="0"/>
              <a:t>- Q4</a:t>
            </a:r>
            <a:r>
              <a:rPr lang="en-GB" dirty="0"/>
              <a:t> How can distrust of forensic science evidence be mitigated, and public trust improved, through the collaborative development of a user-centred design tool?</a:t>
            </a:r>
          </a:p>
        </p:txBody>
      </p:sp>
      <p:grpSp>
        <p:nvGrpSpPr>
          <p:cNvPr id="13" name="Group 12">
            <a:extLst>
              <a:ext uri="{FF2B5EF4-FFF2-40B4-BE49-F238E27FC236}">
                <a16:creationId xmlns:a16="http://schemas.microsoft.com/office/drawing/2014/main" id="{5E96C8CD-E861-D1FE-7E8C-B7C5CC0BBA5F}"/>
              </a:ext>
              <a:ext uri="{C183D7F6-B498-43B3-948B-1728B52AA6E4}">
                <adec:decorative xmlns:adec="http://schemas.microsoft.com/office/drawing/2017/decorative" val="1"/>
              </a:ext>
            </a:extLst>
          </p:cNvPr>
          <p:cNvGrpSpPr/>
          <p:nvPr/>
        </p:nvGrpSpPr>
        <p:grpSpPr>
          <a:xfrm>
            <a:off x="2192129" y="6472607"/>
            <a:ext cx="7521344" cy="311642"/>
            <a:chOff x="2192129" y="6472607"/>
            <a:chExt cx="7521344" cy="311642"/>
          </a:xfrm>
        </p:grpSpPr>
        <p:grpSp>
          <p:nvGrpSpPr>
            <p:cNvPr id="14" name="Group 13">
              <a:extLst>
                <a:ext uri="{FF2B5EF4-FFF2-40B4-BE49-F238E27FC236}">
                  <a16:creationId xmlns:a16="http://schemas.microsoft.com/office/drawing/2014/main" id="{8B4339E0-B80C-FABF-58CC-0A0CE0DB8A22}"/>
                </a:ext>
              </a:extLst>
            </p:cNvPr>
            <p:cNvGrpSpPr/>
            <p:nvPr/>
          </p:nvGrpSpPr>
          <p:grpSpPr>
            <a:xfrm>
              <a:off x="3328222" y="6476336"/>
              <a:ext cx="6385251" cy="307913"/>
              <a:chOff x="2685674" y="6414989"/>
              <a:chExt cx="6322051" cy="381983"/>
            </a:xfrm>
          </p:grpSpPr>
          <p:sp>
            <p:nvSpPr>
              <p:cNvPr id="20" name="TextBox 19">
                <a:extLst>
                  <a:ext uri="{FF2B5EF4-FFF2-40B4-BE49-F238E27FC236}">
                    <a16:creationId xmlns:a16="http://schemas.microsoft.com/office/drawing/2014/main" id="{A2F22973-8BE3-7166-31B2-57F05A1B5492}"/>
                  </a:ext>
                </a:extLst>
              </p:cNvPr>
              <p:cNvSpPr txBox="1"/>
              <p:nvPr/>
            </p:nvSpPr>
            <p:spPr>
              <a:xfrm>
                <a:off x="2685674" y="6414989"/>
                <a:ext cx="753544" cy="36933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1" name="TextBox 20">
                <a:extLst>
                  <a:ext uri="{FF2B5EF4-FFF2-40B4-BE49-F238E27FC236}">
                    <a16:creationId xmlns:a16="http://schemas.microsoft.com/office/drawing/2014/main" id="{1ABA2F22-B1FE-8EAF-8762-DF35C3D1F5F5}"/>
                  </a:ext>
                </a:extLst>
              </p:cNvPr>
              <p:cNvSpPr txBox="1"/>
              <p:nvPr/>
            </p:nvSpPr>
            <p:spPr>
              <a:xfrm>
                <a:off x="3615016" y="6416678"/>
                <a:ext cx="753544" cy="369332"/>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2" name="TextBox 21">
                <a:extLst>
                  <a:ext uri="{FF2B5EF4-FFF2-40B4-BE49-F238E27FC236}">
                    <a16:creationId xmlns:a16="http://schemas.microsoft.com/office/drawing/2014/main" id="{9C275DB3-2892-BF50-7E63-F9B9ED5A964C}"/>
                  </a:ext>
                </a:extLst>
              </p:cNvPr>
              <p:cNvSpPr txBox="1"/>
              <p:nvPr/>
            </p:nvSpPr>
            <p:spPr>
              <a:xfrm>
                <a:off x="4542849" y="6420577"/>
                <a:ext cx="753544" cy="36933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3" name="TextBox 22">
                <a:extLst>
                  <a:ext uri="{FF2B5EF4-FFF2-40B4-BE49-F238E27FC236}">
                    <a16:creationId xmlns:a16="http://schemas.microsoft.com/office/drawing/2014/main" id="{72A3D0F4-D85E-AC2C-CFA3-0A2685A2A448}"/>
                  </a:ext>
                </a:extLst>
              </p:cNvPr>
              <p:cNvSpPr txBox="1"/>
              <p:nvPr/>
            </p:nvSpPr>
            <p:spPr>
              <a:xfrm>
                <a:off x="5470682" y="6420577"/>
                <a:ext cx="753544" cy="369332"/>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4" name="TextBox 23">
                <a:extLst>
                  <a:ext uri="{FF2B5EF4-FFF2-40B4-BE49-F238E27FC236}">
                    <a16:creationId xmlns:a16="http://schemas.microsoft.com/office/drawing/2014/main" id="{AF810070-FB18-EE3B-8CDA-6AB3B5C804A7}"/>
                  </a:ext>
                </a:extLst>
              </p:cNvPr>
              <p:cNvSpPr txBox="1"/>
              <p:nvPr/>
            </p:nvSpPr>
            <p:spPr>
              <a:xfrm>
                <a:off x="6398515" y="6427640"/>
                <a:ext cx="753544" cy="369332"/>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5" name="TextBox 24">
                <a:extLst>
                  <a:ext uri="{FF2B5EF4-FFF2-40B4-BE49-F238E27FC236}">
                    <a16:creationId xmlns:a16="http://schemas.microsoft.com/office/drawing/2014/main" id="{6B673EE0-9417-AFE3-73B0-C0E15AD51663}"/>
                  </a:ext>
                </a:extLst>
              </p:cNvPr>
              <p:cNvSpPr txBox="1"/>
              <p:nvPr/>
            </p:nvSpPr>
            <p:spPr>
              <a:xfrm>
                <a:off x="7327856" y="6420577"/>
                <a:ext cx="753544" cy="3693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6" name="TextBox 25">
                <a:extLst>
                  <a:ext uri="{FF2B5EF4-FFF2-40B4-BE49-F238E27FC236}">
                    <a16:creationId xmlns:a16="http://schemas.microsoft.com/office/drawing/2014/main" id="{7A933467-AFCF-54F5-8068-8F83AC2784BB}"/>
                  </a:ext>
                </a:extLst>
              </p:cNvPr>
              <p:cNvSpPr txBox="1"/>
              <p:nvPr/>
            </p:nvSpPr>
            <p:spPr>
              <a:xfrm>
                <a:off x="8254181" y="6420577"/>
                <a:ext cx="753544" cy="369332"/>
              </a:xfrm>
              <a:prstGeom prst="rect">
                <a:avLst/>
              </a:prstGeom>
              <a:blipFill dpi="0" rotWithShape="1">
                <a:blip r:embed="rId9">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grpSp>
        <p:pic>
          <p:nvPicPr>
            <p:cNvPr id="15" name="Picture 14" descr="A logo with text on it&#10;&#10;Description automatically generated">
              <a:extLst>
                <a:ext uri="{FF2B5EF4-FFF2-40B4-BE49-F238E27FC236}">
                  <a16:creationId xmlns:a16="http://schemas.microsoft.com/office/drawing/2014/main" id="{365D8A1C-5C70-11F7-555C-FD4398BECD0D}"/>
                </a:ext>
              </a:extLst>
            </p:cNvPr>
            <p:cNvPicPr>
              <a:picLocks noChangeAspect="1"/>
            </p:cNvPicPr>
            <p:nvPr/>
          </p:nvPicPr>
          <p:blipFill>
            <a:blip r:embed="rId10"/>
            <a:stretch>
              <a:fillRect/>
            </a:stretch>
          </p:blipFill>
          <p:spPr>
            <a:xfrm>
              <a:off x="2192129" y="6472607"/>
              <a:ext cx="959301" cy="300265"/>
            </a:xfrm>
            <a:prstGeom prst="rect">
              <a:avLst/>
            </a:prstGeom>
          </p:spPr>
        </p:pic>
      </p:grpSp>
    </p:spTree>
    <p:extLst>
      <p:ext uri="{BB962C8B-B14F-4D97-AF65-F5344CB8AC3E}">
        <p14:creationId xmlns:p14="http://schemas.microsoft.com/office/powerpoint/2010/main" val="4250089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B2E2250-8516-97D2-3D73-02762A6878BE}"/>
              </a:ext>
              <a:ext uri="{C183D7F6-B498-43B3-948B-1728B52AA6E4}">
                <adec:decorative xmlns:adec="http://schemas.microsoft.com/office/drawing/2017/decorative" val="1"/>
              </a:ext>
            </a:extLst>
          </p:cNvPr>
          <p:cNvSpPr/>
          <p:nvPr/>
        </p:nvSpPr>
        <p:spPr>
          <a:xfrm>
            <a:off x="68826" y="0"/>
            <a:ext cx="12123174" cy="630759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8" name="Picture 7" descr="A colorful circle with text">
            <a:extLst>
              <a:ext uri="{FF2B5EF4-FFF2-40B4-BE49-F238E27FC236}">
                <a16:creationId xmlns:a16="http://schemas.microsoft.com/office/drawing/2014/main" id="{4F701035-06A4-8374-9498-8C1CF9CF7F40}"/>
              </a:ext>
            </a:extLst>
          </p:cNvPr>
          <p:cNvPicPr>
            <a:picLocks noChangeAspect="1"/>
          </p:cNvPicPr>
          <p:nvPr/>
        </p:nvPicPr>
        <p:blipFill>
          <a:blip r:embed="rId2"/>
          <a:stretch>
            <a:fillRect/>
          </a:stretch>
        </p:blipFill>
        <p:spPr>
          <a:xfrm>
            <a:off x="3114990" y="0"/>
            <a:ext cx="6179736" cy="6307594"/>
          </a:xfrm>
          <a:prstGeom prst="rect">
            <a:avLst/>
          </a:prstGeom>
        </p:spPr>
      </p:pic>
      <p:grpSp>
        <p:nvGrpSpPr>
          <p:cNvPr id="9" name="Group 8">
            <a:extLst>
              <a:ext uri="{FF2B5EF4-FFF2-40B4-BE49-F238E27FC236}">
                <a16:creationId xmlns:a16="http://schemas.microsoft.com/office/drawing/2014/main" id="{6EE013FB-D64B-AC8A-3C93-4FF7235AAE3C}"/>
              </a:ext>
              <a:ext uri="{C183D7F6-B498-43B3-948B-1728B52AA6E4}">
                <adec:decorative xmlns:adec="http://schemas.microsoft.com/office/drawing/2017/decorative" val="1"/>
              </a:ext>
            </a:extLst>
          </p:cNvPr>
          <p:cNvGrpSpPr/>
          <p:nvPr/>
        </p:nvGrpSpPr>
        <p:grpSpPr>
          <a:xfrm>
            <a:off x="2192129" y="6472607"/>
            <a:ext cx="7521344" cy="311642"/>
            <a:chOff x="2192129" y="6472607"/>
            <a:chExt cx="7521344" cy="311642"/>
          </a:xfrm>
        </p:grpSpPr>
        <p:grpSp>
          <p:nvGrpSpPr>
            <p:cNvPr id="10" name="Group 9">
              <a:extLst>
                <a:ext uri="{FF2B5EF4-FFF2-40B4-BE49-F238E27FC236}">
                  <a16:creationId xmlns:a16="http://schemas.microsoft.com/office/drawing/2014/main" id="{E6086F9E-A3A1-5017-7EAF-98965B1860D7}"/>
                </a:ext>
              </a:extLst>
            </p:cNvPr>
            <p:cNvGrpSpPr/>
            <p:nvPr/>
          </p:nvGrpSpPr>
          <p:grpSpPr>
            <a:xfrm>
              <a:off x="3328222" y="6476336"/>
              <a:ext cx="6385251" cy="307913"/>
              <a:chOff x="2685674" y="6414989"/>
              <a:chExt cx="6322051" cy="381983"/>
            </a:xfrm>
          </p:grpSpPr>
          <p:sp>
            <p:nvSpPr>
              <p:cNvPr id="12" name="TextBox 11">
                <a:extLst>
                  <a:ext uri="{FF2B5EF4-FFF2-40B4-BE49-F238E27FC236}">
                    <a16:creationId xmlns:a16="http://schemas.microsoft.com/office/drawing/2014/main" id="{134BB23D-DFF0-B7FD-499D-9E1F11B52E92}"/>
                  </a:ext>
                </a:extLst>
              </p:cNvPr>
              <p:cNvSpPr txBox="1"/>
              <p:nvPr/>
            </p:nvSpPr>
            <p:spPr>
              <a:xfrm>
                <a:off x="2685674" y="6414989"/>
                <a:ext cx="753544" cy="36933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3" name="TextBox 12">
                <a:extLst>
                  <a:ext uri="{FF2B5EF4-FFF2-40B4-BE49-F238E27FC236}">
                    <a16:creationId xmlns:a16="http://schemas.microsoft.com/office/drawing/2014/main" id="{6781AB16-77B4-2D2B-C043-272FCFC8591E}"/>
                  </a:ext>
                </a:extLst>
              </p:cNvPr>
              <p:cNvSpPr txBox="1"/>
              <p:nvPr/>
            </p:nvSpPr>
            <p:spPr>
              <a:xfrm>
                <a:off x="3615016" y="6416678"/>
                <a:ext cx="753544" cy="369332"/>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4" name="TextBox 13">
                <a:extLst>
                  <a:ext uri="{FF2B5EF4-FFF2-40B4-BE49-F238E27FC236}">
                    <a16:creationId xmlns:a16="http://schemas.microsoft.com/office/drawing/2014/main" id="{4C173159-F448-72B1-7765-D23488A6D50B}"/>
                  </a:ext>
                </a:extLst>
              </p:cNvPr>
              <p:cNvSpPr txBox="1"/>
              <p:nvPr/>
            </p:nvSpPr>
            <p:spPr>
              <a:xfrm>
                <a:off x="4542849" y="6420577"/>
                <a:ext cx="753544" cy="36933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5" name="TextBox 14">
                <a:extLst>
                  <a:ext uri="{FF2B5EF4-FFF2-40B4-BE49-F238E27FC236}">
                    <a16:creationId xmlns:a16="http://schemas.microsoft.com/office/drawing/2014/main" id="{BB4C0F96-CBA5-C272-66BE-AAA365C3B320}"/>
                  </a:ext>
                </a:extLst>
              </p:cNvPr>
              <p:cNvSpPr txBox="1"/>
              <p:nvPr/>
            </p:nvSpPr>
            <p:spPr>
              <a:xfrm>
                <a:off x="5470682" y="6420577"/>
                <a:ext cx="753544" cy="369332"/>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6" name="TextBox 15">
                <a:extLst>
                  <a:ext uri="{FF2B5EF4-FFF2-40B4-BE49-F238E27FC236}">
                    <a16:creationId xmlns:a16="http://schemas.microsoft.com/office/drawing/2014/main" id="{F4435AFA-6AE9-746C-BEEC-D8FD1F29D254}"/>
                  </a:ext>
                </a:extLst>
              </p:cNvPr>
              <p:cNvSpPr txBox="1"/>
              <p:nvPr/>
            </p:nvSpPr>
            <p:spPr>
              <a:xfrm>
                <a:off x="6398515" y="6427640"/>
                <a:ext cx="753544" cy="369332"/>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7" name="TextBox 16">
                <a:extLst>
                  <a:ext uri="{FF2B5EF4-FFF2-40B4-BE49-F238E27FC236}">
                    <a16:creationId xmlns:a16="http://schemas.microsoft.com/office/drawing/2014/main" id="{11C653C5-7CCF-3154-62EE-2B6174BF9F74}"/>
                  </a:ext>
                </a:extLst>
              </p:cNvPr>
              <p:cNvSpPr txBox="1"/>
              <p:nvPr/>
            </p:nvSpPr>
            <p:spPr>
              <a:xfrm>
                <a:off x="7327856" y="6420577"/>
                <a:ext cx="753544" cy="3693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8" name="TextBox 17">
                <a:extLst>
                  <a:ext uri="{FF2B5EF4-FFF2-40B4-BE49-F238E27FC236}">
                    <a16:creationId xmlns:a16="http://schemas.microsoft.com/office/drawing/2014/main" id="{F8312046-3664-D6C3-0DAB-6A5CAC863451}"/>
                  </a:ext>
                </a:extLst>
              </p:cNvPr>
              <p:cNvSpPr txBox="1"/>
              <p:nvPr/>
            </p:nvSpPr>
            <p:spPr>
              <a:xfrm>
                <a:off x="8254181" y="6420577"/>
                <a:ext cx="753544" cy="369332"/>
              </a:xfrm>
              <a:prstGeom prst="rect">
                <a:avLst/>
              </a:prstGeom>
              <a:blipFill dpi="0" rotWithShape="1">
                <a:blip r:embed="rId9">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grpSp>
        <p:pic>
          <p:nvPicPr>
            <p:cNvPr id="11" name="Picture 10" descr="A logo with text on it&#10;&#10;Description automatically generated">
              <a:extLst>
                <a:ext uri="{FF2B5EF4-FFF2-40B4-BE49-F238E27FC236}">
                  <a16:creationId xmlns:a16="http://schemas.microsoft.com/office/drawing/2014/main" id="{6FA5FF6C-684E-D838-328C-093540B77133}"/>
                </a:ext>
              </a:extLst>
            </p:cNvPr>
            <p:cNvPicPr>
              <a:picLocks noChangeAspect="1"/>
            </p:cNvPicPr>
            <p:nvPr/>
          </p:nvPicPr>
          <p:blipFill>
            <a:blip r:embed="rId10"/>
            <a:stretch>
              <a:fillRect/>
            </a:stretch>
          </p:blipFill>
          <p:spPr>
            <a:xfrm>
              <a:off x="2192129" y="6472607"/>
              <a:ext cx="959301" cy="300265"/>
            </a:xfrm>
            <a:prstGeom prst="rect">
              <a:avLst/>
            </a:prstGeom>
          </p:spPr>
        </p:pic>
      </p:grpSp>
      <p:sp>
        <p:nvSpPr>
          <p:cNvPr id="3" name="Title 2">
            <a:extLst>
              <a:ext uri="{FF2B5EF4-FFF2-40B4-BE49-F238E27FC236}">
                <a16:creationId xmlns:a16="http://schemas.microsoft.com/office/drawing/2014/main" id="{9DF04583-5178-7763-E9AB-71C4A23B50A5}"/>
              </a:ext>
            </a:extLst>
          </p:cNvPr>
          <p:cNvSpPr>
            <a:spLocks noGrp="1"/>
          </p:cNvSpPr>
          <p:nvPr>
            <p:ph type="title"/>
          </p:nvPr>
        </p:nvSpPr>
        <p:spPr>
          <a:xfrm>
            <a:off x="217717" y="361741"/>
            <a:ext cx="3490126" cy="542611"/>
          </a:xfrm>
        </p:spPr>
        <p:txBody>
          <a:bodyPr>
            <a:noAutofit/>
          </a:bodyPr>
          <a:lstStyle/>
          <a:p>
            <a:r>
              <a:rPr lang="en-GB" sz="3600" b="1" dirty="0"/>
              <a:t>Wheel of privilege </a:t>
            </a:r>
          </a:p>
        </p:txBody>
      </p:sp>
    </p:spTree>
    <p:extLst>
      <p:ext uri="{BB962C8B-B14F-4D97-AF65-F5344CB8AC3E}">
        <p14:creationId xmlns:p14="http://schemas.microsoft.com/office/powerpoint/2010/main" val="4171755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D72D26-24EF-4CBD-9431-A558CB7CA906}"/>
              </a:ext>
            </a:extLst>
          </p:cNvPr>
          <p:cNvSpPr>
            <a:spLocks noGrp="1"/>
          </p:cNvSpPr>
          <p:nvPr>
            <p:ph type="title"/>
          </p:nvPr>
        </p:nvSpPr>
        <p:spPr/>
        <p:txBody>
          <a:bodyPr rtlCol="0"/>
          <a:lstStyle/>
          <a:p>
            <a:pPr rtl="0"/>
            <a:r>
              <a:rPr lang="en-GB" dirty="0"/>
              <a:t>Timeline</a:t>
            </a:r>
          </a:p>
        </p:txBody>
      </p:sp>
      <p:graphicFrame>
        <p:nvGraphicFramePr>
          <p:cNvPr id="4" name="Content Placeholder 3" descr="Timeline Smart Art Placeholder ">
            <a:extLst>
              <a:ext uri="{FF2B5EF4-FFF2-40B4-BE49-F238E27FC236}">
                <a16:creationId xmlns:a16="http://schemas.microsoft.com/office/drawing/2014/main" id="{93897051-DA8D-4072-A594-51769F8D52F5}"/>
              </a:ext>
            </a:extLst>
          </p:cNvPr>
          <p:cNvGraphicFramePr>
            <a:graphicFrameLocks noGrp="1"/>
          </p:cNvGraphicFramePr>
          <p:nvPr>
            <p:ph idx="1"/>
            <p:extLst>
              <p:ext uri="{D42A27DB-BD31-4B8C-83A1-F6EECF244321}">
                <p14:modId xmlns:p14="http://schemas.microsoft.com/office/powerpoint/2010/main" val="3060664268"/>
              </p:ext>
            </p:extLst>
          </p:nvPr>
        </p:nvGraphicFramePr>
        <p:xfrm>
          <a:off x="1120775" y="1825625"/>
          <a:ext cx="102330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3" name="Group 22">
            <a:extLst>
              <a:ext uri="{FF2B5EF4-FFF2-40B4-BE49-F238E27FC236}">
                <a16:creationId xmlns:a16="http://schemas.microsoft.com/office/drawing/2014/main" id="{607F1967-4F4B-ADC8-D65C-FEDBB32BE945}"/>
              </a:ext>
              <a:ext uri="{C183D7F6-B498-43B3-948B-1728B52AA6E4}">
                <adec:decorative xmlns:adec="http://schemas.microsoft.com/office/drawing/2017/decorative" val="1"/>
              </a:ext>
            </a:extLst>
          </p:cNvPr>
          <p:cNvGrpSpPr/>
          <p:nvPr/>
        </p:nvGrpSpPr>
        <p:grpSpPr>
          <a:xfrm>
            <a:off x="2192129" y="6472607"/>
            <a:ext cx="7521344" cy="311642"/>
            <a:chOff x="2192129" y="6472607"/>
            <a:chExt cx="7521344" cy="311642"/>
          </a:xfrm>
        </p:grpSpPr>
        <p:grpSp>
          <p:nvGrpSpPr>
            <p:cNvPr id="24" name="Group 23">
              <a:extLst>
                <a:ext uri="{FF2B5EF4-FFF2-40B4-BE49-F238E27FC236}">
                  <a16:creationId xmlns:a16="http://schemas.microsoft.com/office/drawing/2014/main" id="{874014E7-5CE3-C5C4-9579-8B7B97FCCF11}"/>
                </a:ext>
              </a:extLst>
            </p:cNvPr>
            <p:cNvGrpSpPr/>
            <p:nvPr/>
          </p:nvGrpSpPr>
          <p:grpSpPr>
            <a:xfrm>
              <a:off x="3328222" y="6476336"/>
              <a:ext cx="6385251" cy="307913"/>
              <a:chOff x="2685674" y="6414989"/>
              <a:chExt cx="6322051" cy="381983"/>
            </a:xfrm>
          </p:grpSpPr>
          <p:sp>
            <p:nvSpPr>
              <p:cNvPr id="26" name="TextBox 25">
                <a:extLst>
                  <a:ext uri="{FF2B5EF4-FFF2-40B4-BE49-F238E27FC236}">
                    <a16:creationId xmlns:a16="http://schemas.microsoft.com/office/drawing/2014/main" id="{10820C44-B58F-79DF-E816-DCCBAD5E9F34}"/>
                  </a:ext>
                </a:extLst>
              </p:cNvPr>
              <p:cNvSpPr txBox="1"/>
              <p:nvPr/>
            </p:nvSpPr>
            <p:spPr>
              <a:xfrm>
                <a:off x="2685674" y="6414989"/>
                <a:ext cx="753544" cy="369333"/>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7" name="TextBox 26">
                <a:extLst>
                  <a:ext uri="{FF2B5EF4-FFF2-40B4-BE49-F238E27FC236}">
                    <a16:creationId xmlns:a16="http://schemas.microsoft.com/office/drawing/2014/main" id="{CB6C9604-2881-21E0-6C8B-E5D7DC9A5F70}"/>
                  </a:ext>
                </a:extLst>
              </p:cNvPr>
              <p:cNvSpPr txBox="1"/>
              <p:nvPr/>
            </p:nvSpPr>
            <p:spPr>
              <a:xfrm>
                <a:off x="3615016" y="6416678"/>
                <a:ext cx="753544" cy="369332"/>
              </a:xfrm>
              <a:prstGeom prst="rect">
                <a:avLst/>
              </a:prstGeom>
              <a:blipFill dpi="0" rotWithShape="1">
                <a:blip r:embed="rId9">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8" name="TextBox 27">
                <a:extLst>
                  <a:ext uri="{FF2B5EF4-FFF2-40B4-BE49-F238E27FC236}">
                    <a16:creationId xmlns:a16="http://schemas.microsoft.com/office/drawing/2014/main" id="{B978B587-1AAD-625C-BD99-4AA2593E5674}"/>
                  </a:ext>
                </a:extLst>
              </p:cNvPr>
              <p:cNvSpPr txBox="1"/>
              <p:nvPr/>
            </p:nvSpPr>
            <p:spPr>
              <a:xfrm>
                <a:off x="4542849" y="6420577"/>
                <a:ext cx="753544" cy="369332"/>
              </a:xfrm>
              <a:prstGeom prst="rect">
                <a:avLst/>
              </a:prstGeom>
              <a:blipFill dpi="0" rotWithShape="1">
                <a:blip r:embed="rId10">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9" name="TextBox 28">
                <a:extLst>
                  <a:ext uri="{FF2B5EF4-FFF2-40B4-BE49-F238E27FC236}">
                    <a16:creationId xmlns:a16="http://schemas.microsoft.com/office/drawing/2014/main" id="{7BE90F39-2AB3-FF47-6216-B50EAD0BC646}"/>
                  </a:ext>
                </a:extLst>
              </p:cNvPr>
              <p:cNvSpPr txBox="1"/>
              <p:nvPr/>
            </p:nvSpPr>
            <p:spPr>
              <a:xfrm>
                <a:off x="5470682" y="6420577"/>
                <a:ext cx="753544" cy="369332"/>
              </a:xfrm>
              <a:prstGeom prst="rect">
                <a:avLst/>
              </a:prstGeom>
              <a:blipFill dpi="0" rotWithShape="1">
                <a:blip r:embed="rId11">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30" name="TextBox 29">
                <a:extLst>
                  <a:ext uri="{FF2B5EF4-FFF2-40B4-BE49-F238E27FC236}">
                    <a16:creationId xmlns:a16="http://schemas.microsoft.com/office/drawing/2014/main" id="{4DB43DDE-A8AB-0EE3-2B4B-3F2825C92FBD}"/>
                  </a:ext>
                </a:extLst>
              </p:cNvPr>
              <p:cNvSpPr txBox="1"/>
              <p:nvPr/>
            </p:nvSpPr>
            <p:spPr>
              <a:xfrm>
                <a:off x="6398515" y="6427640"/>
                <a:ext cx="753544" cy="369332"/>
              </a:xfrm>
              <a:prstGeom prst="rect">
                <a:avLst/>
              </a:prstGeom>
              <a:blipFill dpi="0" rotWithShape="1">
                <a:blip r:embed="rId12">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31" name="TextBox 30">
                <a:extLst>
                  <a:ext uri="{FF2B5EF4-FFF2-40B4-BE49-F238E27FC236}">
                    <a16:creationId xmlns:a16="http://schemas.microsoft.com/office/drawing/2014/main" id="{3D3C16F1-8D47-C67D-D44E-82AAB02EA67F}"/>
                  </a:ext>
                </a:extLst>
              </p:cNvPr>
              <p:cNvSpPr txBox="1"/>
              <p:nvPr/>
            </p:nvSpPr>
            <p:spPr>
              <a:xfrm>
                <a:off x="7327856" y="6420577"/>
                <a:ext cx="753544" cy="369332"/>
              </a:xfrm>
              <a:prstGeom prst="rect">
                <a:avLst/>
              </a:prstGeom>
              <a:blipFill dpi="0" rotWithShape="1">
                <a:blip r:embed="rId13">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32" name="TextBox 31">
                <a:extLst>
                  <a:ext uri="{FF2B5EF4-FFF2-40B4-BE49-F238E27FC236}">
                    <a16:creationId xmlns:a16="http://schemas.microsoft.com/office/drawing/2014/main" id="{B8846C13-DDD1-C82C-BB85-B60AEC5E17BF}"/>
                  </a:ext>
                </a:extLst>
              </p:cNvPr>
              <p:cNvSpPr txBox="1"/>
              <p:nvPr/>
            </p:nvSpPr>
            <p:spPr>
              <a:xfrm>
                <a:off x="8254181" y="6420577"/>
                <a:ext cx="753544" cy="369332"/>
              </a:xfrm>
              <a:prstGeom prst="rect">
                <a:avLst/>
              </a:prstGeom>
              <a:blipFill dpi="0" rotWithShape="1">
                <a:blip r:embed="rId14">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grpSp>
        <p:pic>
          <p:nvPicPr>
            <p:cNvPr id="25" name="Picture 24" descr="A logo with text on it&#10;&#10;Description automatically generated">
              <a:extLst>
                <a:ext uri="{FF2B5EF4-FFF2-40B4-BE49-F238E27FC236}">
                  <a16:creationId xmlns:a16="http://schemas.microsoft.com/office/drawing/2014/main" id="{DAACA3B5-3F11-98A9-5C6E-14F749388391}"/>
                </a:ext>
              </a:extLst>
            </p:cNvPr>
            <p:cNvPicPr>
              <a:picLocks noChangeAspect="1"/>
            </p:cNvPicPr>
            <p:nvPr/>
          </p:nvPicPr>
          <p:blipFill>
            <a:blip r:embed="rId15"/>
            <a:stretch>
              <a:fillRect/>
            </a:stretch>
          </p:blipFill>
          <p:spPr>
            <a:xfrm>
              <a:off x="2192129" y="6472607"/>
              <a:ext cx="959301" cy="300265"/>
            </a:xfrm>
            <a:prstGeom prst="rect">
              <a:avLst/>
            </a:prstGeom>
          </p:spPr>
        </p:pic>
      </p:grpSp>
    </p:spTree>
    <p:extLst>
      <p:ext uri="{BB962C8B-B14F-4D97-AF65-F5344CB8AC3E}">
        <p14:creationId xmlns:p14="http://schemas.microsoft.com/office/powerpoint/2010/main" val="2624630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8F73505-7E88-7C07-3659-90C6B8472E4A}"/>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BEBA8EAE-BF5A-486C-A8C5-ECC9F3942E4B}">
                <a14:imgProps xmlns:a14="http://schemas.microsoft.com/office/drawing/2010/main">
                  <a14:imgLayer r:embed="rId4">
                    <a14:imgEffect>
                      <a14:colorTemperature colorTemp="7200"/>
                    </a14:imgEffect>
                  </a14:imgLayer>
                </a14:imgProps>
              </a:ext>
            </a:extLst>
          </a:blip>
          <a:srcRect t="23567" b="23567"/>
          <a:stretch/>
        </p:blipFill>
        <p:spPr>
          <a:noFill/>
        </p:spPr>
      </p:pic>
      <p:sp>
        <p:nvSpPr>
          <p:cNvPr id="31" name="Content Placeholder 3">
            <a:extLst>
              <a:ext uri="{FF2B5EF4-FFF2-40B4-BE49-F238E27FC236}">
                <a16:creationId xmlns:a16="http://schemas.microsoft.com/office/drawing/2014/main" id="{39F0869B-C995-9280-189C-C6CC0D8C64F4}"/>
              </a:ext>
            </a:extLst>
          </p:cNvPr>
          <p:cNvSpPr>
            <a:spLocks noGrp="1"/>
          </p:cNvSpPr>
          <p:nvPr>
            <p:ph type="title" idx="4294967295"/>
          </p:nvPr>
        </p:nvSpPr>
        <p:spPr>
          <a:xfrm>
            <a:off x="384175" y="4584700"/>
            <a:ext cx="2062163" cy="1238250"/>
          </a:xfrm>
          <a:prstGeom prst="rect">
            <a:avLst/>
          </a:prstGeom>
          <a:noFill/>
          <a:ln>
            <a:noFill/>
            <a:prstDash/>
          </a:ln>
          <a:effectLst/>
        </p:spPr>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1200"/>
              </a:spcBef>
              <a:spcAft>
                <a:spcPts val="200"/>
              </a:spcAft>
              <a:buClr>
                <a:schemeClr val="accent1"/>
              </a:buClr>
              <a:buSzPct val="100000"/>
              <a:buFont typeface="Calibri" panose="020F0502020204030204" pitchFamily="34" charset="0"/>
              <a:buNone/>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Participants: 276</a:t>
            </a:r>
          </a:p>
          <a:p>
            <a:pPr marL="0" marR="0" lvl="0" indent="0" algn="l" defTabSz="914400" rtl="0" eaLnBrk="1" fontAlgn="auto" latinLnBrk="0" hangingPunct="1">
              <a:lnSpc>
                <a:spcPct val="100000"/>
              </a:lnSpc>
              <a:spcBef>
                <a:spcPts val="1200"/>
              </a:spcBef>
              <a:spcAft>
                <a:spcPts val="200"/>
              </a:spcAft>
              <a:buClr>
                <a:schemeClr val="accent1"/>
              </a:buClr>
              <a:buSzPct val="100000"/>
              <a:buFont typeface="Calibri" panose="020F0502020204030204" pitchFamily="34" charset="0"/>
              <a:buNone/>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Online on Qualtrics</a:t>
            </a:r>
          </a:p>
        </p:txBody>
      </p:sp>
      <p:sp>
        <p:nvSpPr>
          <p:cNvPr id="9" name="Content Placeholder 3">
            <a:extLst>
              <a:ext uri="{FF2B5EF4-FFF2-40B4-BE49-F238E27FC236}">
                <a16:creationId xmlns:a16="http://schemas.microsoft.com/office/drawing/2014/main" id="{39AB5317-36B2-F3DA-F30D-94C78E47C2FF}"/>
              </a:ext>
              <a:ext uri="{C183D7F6-B498-43B3-948B-1728B52AA6E4}">
                <adec:decorative xmlns:adec="http://schemas.microsoft.com/office/drawing/2017/decorative" val="1"/>
              </a:ext>
            </a:extLst>
          </p:cNvPr>
          <p:cNvSpPr txBox="1">
            <a:spLocks/>
          </p:cNvSpPr>
          <p:nvPr/>
        </p:nvSpPr>
        <p:spPr>
          <a:xfrm>
            <a:off x="3295737" y="4259514"/>
            <a:ext cx="2061708" cy="1563688"/>
          </a:xfrm>
          <a:prstGeom prst="rect">
            <a:avLst/>
          </a:prstGeom>
        </p:spPr>
        <p:txBody>
          <a:bodyPr vert="horz" wrap="square" lIns="0" tIns="0" rIns="0" bIns="0" rtlCol="0">
            <a:noAutofit/>
          </a:bodyPr>
          <a:lstStyle>
            <a:lvl1pPr marL="0" indent="0" algn="l" defTabSz="914400" rtl="0" eaLnBrk="1" latinLnBrk="0" hangingPunct="1">
              <a:lnSpc>
                <a:spcPct val="110000"/>
              </a:lnSpc>
              <a:spcBef>
                <a:spcPts val="1000"/>
              </a:spcBef>
              <a:spcAft>
                <a:spcPts val="800"/>
              </a:spcAft>
              <a:buFont typeface="Arial" panose="020B0604020202020204" pitchFamily="34" charset="0"/>
              <a:buNone/>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0" name="TextBox 9">
            <a:extLst>
              <a:ext uri="{FF2B5EF4-FFF2-40B4-BE49-F238E27FC236}">
                <a16:creationId xmlns:a16="http://schemas.microsoft.com/office/drawing/2014/main" id="{FD510EBC-B50E-BD7D-98A7-785C76AF95B9}"/>
              </a:ext>
            </a:extLst>
          </p:cNvPr>
          <p:cNvSpPr txBox="1"/>
          <p:nvPr/>
        </p:nvSpPr>
        <p:spPr>
          <a:xfrm>
            <a:off x="3893318" y="3854246"/>
            <a:ext cx="5398166" cy="2893100"/>
          </a:xfrm>
          <a:prstGeom prst="rect">
            <a:avLst/>
          </a:prstGeom>
          <a:noFill/>
        </p:spPr>
        <p:txBody>
          <a:bodyPr wrap="square" rtlCol="0">
            <a:spAutoFit/>
          </a:bodyPr>
          <a:lstStyle/>
          <a:p>
            <a:pPr algn="ctr"/>
            <a:r>
              <a:rPr lang="en-GB" u="sng" dirty="0"/>
              <a:t>Demographics</a:t>
            </a:r>
          </a:p>
          <a:p>
            <a:endParaRPr lang="en-GB" sz="1600" dirty="0"/>
          </a:p>
          <a:p>
            <a:r>
              <a:rPr lang="en-GB" sz="1600" dirty="0"/>
              <a:t>Gender: 48% male, 52% female</a:t>
            </a:r>
          </a:p>
          <a:p>
            <a:endParaRPr lang="en-GB" sz="1600" dirty="0"/>
          </a:p>
          <a:p>
            <a:r>
              <a:rPr lang="en-GB" sz="1600" dirty="0"/>
              <a:t>Education: College – Master’s degree</a:t>
            </a:r>
          </a:p>
          <a:p>
            <a:endParaRPr lang="en-GB" sz="1600" dirty="0"/>
          </a:p>
          <a:p>
            <a:r>
              <a:rPr lang="en-GB" sz="1600" dirty="0"/>
              <a:t>Mean age: 46.38</a:t>
            </a:r>
          </a:p>
          <a:p>
            <a:endParaRPr lang="en-GB" sz="1600" dirty="0"/>
          </a:p>
          <a:p>
            <a:r>
              <a:rPr lang="en-GB" sz="1600" dirty="0"/>
              <a:t>Familiarity with science: Slightly – Moderately familiar</a:t>
            </a:r>
          </a:p>
          <a:p>
            <a:endParaRPr lang="en-GB" dirty="0"/>
          </a:p>
          <a:p>
            <a:endParaRPr lang="en-GB" dirty="0"/>
          </a:p>
        </p:txBody>
      </p:sp>
      <p:grpSp>
        <p:nvGrpSpPr>
          <p:cNvPr id="14" name="Group 13">
            <a:extLst>
              <a:ext uri="{FF2B5EF4-FFF2-40B4-BE49-F238E27FC236}">
                <a16:creationId xmlns:a16="http://schemas.microsoft.com/office/drawing/2014/main" id="{D5B503D9-90AE-22BE-3E2F-E2C4B0A1C5B4}"/>
              </a:ext>
              <a:ext uri="{C183D7F6-B498-43B3-948B-1728B52AA6E4}">
                <adec:decorative xmlns:adec="http://schemas.microsoft.com/office/drawing/2017/decorative" val="1"/>
              </a:ext>
            </a:extLst>
          </p:cNvPr>
          <p:cNvGrpSpPr/>
          <p:nvPr/>
        </p:nvGrpSpPr>
        <p:grpSpPr>
          <a:xfrm>
            <a:off x="2192129" y="6472607"/>
            <a:ext cx="7521344" cy="311642"/>
            <a:chOff x="2192129" y="6472607"/>
            <a:chExt cx="7521344" cy="311642"/>
          </a:xfrm>
        </p:grpSpPr>
        <p:grpSp>
          <p:nvGrpSpPr>
            <p:cNvPr id="15" name="Group 14">
              <a:extLst>
                <a:ext uri="{FF2B5EF4-FFF2-40B4-BE49-F238E27FC236}">
                  <a16:creationId xmlns:a16="http://schemas.microsoft.com/office/drawing/2014/main" id="{772F2335-FE57-AD2A-10DE-13CBE03570C6}"/>
                </a:ext>
              </a:extLst>
            </p:cNvPr>
            <p:cNvGrpSpPr/>
            <p:nvPr/>
          </p:nvGrpSpPr>
          <p:grpSpPr>
            <a:xfrm>
              <a:off x="3328222" y="6476336"/>
              <a:ext cx="6385251" cy="307913"/>
              <a:chOff x="2685674" y="6414989"/>
              <a:chExt cx="6322051" cy="381983"/>
            </a:xfrm>
          </p:grpSpPr>
          <p:sp>
            <p:nvSpPr>
              <p:cNvPr id="17" name="TextBox 16">
                <a:extLst>
                  <a:ext uri="{FF2B5EF4-FFF2-40B4-BE49-F238E27FC236}">
                    <a16:creationId xmlns:a16="http://schemas.microsoft.com/office/drawing/2014/main" id="{0B3FD478-6E19-E191-4686-090C6DCFB1B0}"/>
                  </a:ext>
                </a:extLst>
              </p:cNvPr>
              <p:cNvSpPr txBox="1"/>
              <p:nvPr/>
            </p:nvSpPr>
            <p:spPr>
              <a:xfrm>
                <a:off x="2685674" y="6414989"/>
                <a:ext cx="753544" cy="369333"/>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8" name="TextBox 17">
                <a:extLst>
                  <a:ext uri="{FF2B5EF4-FFF2-40B4-BE49-F238E27FC236}">
                    <a16:creationId xmlns:a16="http://schemas.microsoft.com/office/drawing/2014/main" id="{6C6969A7-B5C5-576A-F1A6-D747046B1009}"/>
                  </a:ext>
                </a:extLst>
              </p:cNvPr>
              <p:cNvSpPr txBox="1"/>
              <p:nvPr/>
            </p:nvSpPr>
            <p:spPr>
              <a:xfrm>
                <a:off x="3615016" y="6416678"/>
                <a:ext cx="753544" cy="369332"/>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9" name="TextBox 18">
                <a:extLst>
                  <a:ext uri="{FF2B5EF4-FFF2-40B4-BE49-F238E27FC236}">
                    <a16:creationId xmlns:a16="http://schemas.microsoft.com/office/drawing/2014/main" id="{CF623EDE-C6FB-B3AE-7E1A-70BB9044C169}"/>
                  </a:ext>
                </a:extLst>
              </p:cNvPr>
              <p:cNvSpPr txBox="1"/>
              <p:nvPr/>
            </p:nvSpPr>
            <p:spPr>
              <a:xfrm>
                <a:off x="4542849" y="6420577"/>
                <a:ext cx="753544" cy="369332"/>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0" name="TextBox 19">
                <a:extLst>
                  <a:ext uri="{FF2B5EF4-FFF2-40B4-BE49-F238E27FC236}">
                    <a16:creationId xmlns:a16="http://schemas.microsoft.com/office/drawing/2014/main" id="{AA9CBEC3-D035-2566-3A71-6EEB8EC867FB}"/>
                  </a:ext>
                </a:extLst>
              </p:cNvPr>
              <p:cNvSpPr txBox="1"/>
              <p:nvPr/>
            </p:nvSpPr>
            <p:spPr>
              <a:xfrm>
                <a:off x="5470682" y="6420577"/>
                <a:ext cx="753544" cy="3693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1" name="TextBox 20">
                <a:extLst>
                  <a:ext uri="{FF2B5EF4-FFF2-40B4-BE49-F238E27FC236}">
                    <a16:creationId xmlns:a16="http://schemas.microsoft.com/office/drawing/2014/main" id="{5F6E62D6-67F3-8E24-A647-F8EA748B0DBF}"/>
                  </a:ext>
                </a:extLst>
              </p:cNvPr>
              <p:cNvSpPr txBox="1"/>
              <p:nvPr/>
            </p:nvSpPr>
            <p:spPr>
              <a:xfrm>
                <a:off x="6398515" y="6427640"/>
                <a:ext cx="753544" cy="369332"/>
              </a:xfrm>
              <a:prstGeom prst="rect">
                <a:avLst/>
              </a:prstGeom>
              <a:blipFill dpi="0" rotWithShape="1">
                <a:blip r:embed="rId9">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2" name="TextBox 21">
                <a:extLst>
                  <a:ext uri="{FF2B5EF4-FFF2-40B4-BE49-F238E27FC236}">
                    <a16:creationId xmlns:a16="http://schemas.microsoft.com/office/drawing/2014/main" id="{A02AF155-4FA3-C23B-4FF6-0B9666B4DFA2}"/>
                  </a:ext>
                </a:extLst>
              </p:cNvPr>
              <p:cNvSpPr txBox="1"/>
              <p:nvPr/>
            </p:nvSpPr>
            <p:spPr>
              <a:xfrm>
                <a:off x="7327856" y="6420577"/>
                <a:ext cx="753544" cy="369332"/>
              </a:xfrm>
              <a:prstGeom prst="rect">
                <a:avLst/>
              </a:prstGeom>
              <a:blipFill dpi="0" rotWithShape="1">
                <a:blip r:embed="rId10">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3" name="TextBox 22">
                <a:extLst>
                  <a:ext uri="{FF2B5EF4-FFF2-40B4-BE49-F238E27FC236}">
                    <a16:creationId xmlns:a16="http://schemas.microsoft.com/office/drawing/2014/main" id="{8A713F83-C780-67F6-F57A-861738847C05}"/>
                  </a:ext>
                </a:extLst>
              </p:cNvPr>
              <p:cNvSpPr txBox="1"/>
              <p:nvPr/>
            </p:nvSpPr>
            <p:spPr>
              <a:xfrm>
                <a:off x="8254181" y="6420577"/>
                <a:ext cx="753544" cy="369332"/>
              </a:xfrm>
              <a:prstGeom prst="rect">
                <a:avLst/>
              </a:prstGeom>
              <a:blipFill dpi="0" rotWithShape="1">
                <a:blip r:embed="rId11">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grpSp>
        <p:pic>
          <p:nvPicPr>
            <p:cNvPr id="16" name="Picture 15" descr="A logo with text on it&#10;&#10;Description automatically generated">
              <a:extLst>
                <a:ext uri="{FF2B5EF4-FFF2-40B4-BE49-F238E27FC236}">
                  <a16:creationId xmlns:a16="http://schemas.microsoft.com/office/drawing/2014/main" id="{5ED8AB59-89DE-61A6-3396-CFD374390B1E}"/>
                </a:ext>
              </a:extLst>
            </p:cNvPr>
            <p:cNvPicPr>
              <a:picLocks noChangeAspect="1"/>
            </p:cNvPicPr>
            <p:nvPr/>
          </p:nvPicPr>
          <p:blipFill>
            <a:blip r:embed="rId12"/>
            <a:stretch>
              <a:fillRect/>
            </a:stretch>
          </p:blipFill>
          <p:spPr>
            <a:xfrm>
              <a:off x="2192129" y="6472607"/>
              <a:ext cx="959301" cy="300265"/>
            </a:xfrm>
            <a:prstGeom prst="rect">
              <a:avLst/>
            </a:prstGeom>
          </p:spPr>
        </p:pic>
      </p:grpSp>
    </p:spTree>
    <p:extLst>
      <p:ext uri="{BB962C8B-B14F-4D97-AF65-F5344CB8AC3E}">
        <p14:creationId xmlns:p14="http://schemas.microsoft.com/office/powerpoint/2010/main" val="391931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102D8-1D22-4940-AF19-07CF3A0DC5F4}"/>
              </a:ext>
            </a:extLst>
          </p:cNvPr>
          <p:cNvSpPr>
            <a:spLocks noGrp="1"/>
          </p:cNvSpPr>
          <p:nvPr>
            <p:ph type="title"/>
          </p:nvPr>
        </p:nvSpPr>
        <p:spPr>
          <a:xfrm>
            <a:off x="550862" y="845573"/>
            <a:ext cx="11091600" cy="1035701"/>
          </a:xfrm>
        </p:spPr>
        <p:txBody>
          <a:bodyPr rtlCol="0"/>
          <a:lstStyle/>
          <a:p>
            <a:pPr rtl="0"/>
            <a:r>
              <a:rPr lang="en-GB" dirty="0"/>
              <a:t>Table</a:t>
            </a:r>
          </a:p>
        </p:txBody>
      </p:sp>
      <p:sp>
        <p:nvSpPr>
          <p:cNvPr id="3" name="TextBox 2">
            <a:extLst>
              <a:ext uri="{FF2B5EF4-FFF2-40B4-BE49-F238E27FC236}">
                <a16:creationId xmlns:a16="http://schemas.microsoft.com/office/drawing/2014/main" id="{EEC35A24-EE6C-A4EC-05B3-E618966F1632}"/>
              </a:ext>
            </a:extLst>
          </p:cNvPr>
          <p:cNvSpPr txBox="1"/>
          <p:nvPr/>
        </p:nvSpPr>
        <p:spPr>
          <a:xfrm>
            <a:off x="304799" y="196899"/>
            <a:ext cx="2949677" cy="461665"/>
          </a:xfrm>
          <a:prstGeom prst="rect">
            <a:avLst/>
          </a:prstGeom>
          <a:noFill/>
        </p:spPr>
        <p:txBody>
          <a:bodyPr wrap="square" rtlCol="0">
            <a:spAutoFit/>
          </a:bodyPr>
          <a:lstStyle/>
          <a:p>
            <a:r>
              <a:rPr lang="en-GB" sz="2400" dirty="0">
                <a:latin typeface="+mj-lt"/>
              </a:rPr>
              <a:t>Survey Findings</a:t>
            </a:r>
          </a:p>
        </p:txBody>
      </p:sp>
      <p:pic>
        <p:nvPicPr>
          <p:cNvPr id="6" name="Picture 5">
            <a:extLst>
              <a:ext uri="{FF2B5EF4-FFF2-40B4-BE49-F238E27FC236}">
                <a16:creationId xmlns:a16="http://schemas.microsoft.com/office/drawing/2014/main" id="{92F8C7D1-9C80-D73D-3072-EDB484BFCBE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9550" y="704523"/>
            <a:ext cx="8380757" cy="5474970"/>
          </a:xfrm>
          <a:prstGeom prst="rect">
            <a:avLst/>
          </a:prstGeom>
        </p:spPr>
      </p:pic>
      <p:graphicFrame>
        <p:nvGraphicFramePr>
          <p:cNvPr id="7" name="Table 6">
            <a:extLst>
              <a:ext uri="{FF2B5EF4-FFF2-40B4-BE49-F238E27FC236}">
                <a16:creationId xmlns:a16="http://schemas.microsoft.com/office/drawing/2014/main" id="{DB998714-5192-0179-D277-DC2505D81E5D}"/>
              </a:ext>
            </a:extLst>
          </p:cNvPr>
          <p:cNvGraphicFramePr>
            <a:graphicFrameLocks noGrp="1"/>
          </p:cNvGraphicFramePr>
          <p:nvPr>
            <p:extLst>
              <p:ext uri="{D42A27DB-BD31-4B8C-83A1-F6EECF244321}">
                <p14:modId xmlns:p14="http://schemas.microsoft.com/office/powerpoint/2010/main" val="631677070"/>
              </p:ext>
            </p:extLst>
          </p:nvPr>
        </p:nvGraphicFramePr>
        <p:xfrm>
          <a:off x="8931619" y="704523"/>
          <a:ext cx="2981325" cy="5113477"/>
        </p:xfrm>
        <a:graphic>
          <a:graphicData uri="http://schemas.openxmlformats.org/drawingml/2006/table">
            <a:tbl>
              <a:tblPr firstRow="1" bandRow="1">
                <a:tableStyleId>{93296810-A885-4BE3-A3E7-6D5BEEA58F35}</a:tableStyleId>
              </a:tblPr>
              <a:tblGrid>
                <a:gridCol w="2156704">
                  <a:extLst>
                    <a:ext uri="{9D8B030D-6E8A-4147-A177-3AD203B41FA5}">
                      <a16:colId xmlns:a16="http://schemas.microsoft.com/office/drawing/2014/main" val="1205128511"/>
                    </a:ext>
                  </a:extLst>
                </a:gridCol>
                <a:gridCol w="824621">
                  <a:extLst>
                    <a:ext uri="{9D8B030D-6E8A-4147-A177-3AD203B41FA5}">
                      <a16:colId xmlns:a16="http://schemas.microsoft.com/office/drawing/2014/main" val="1252947748"/>
                    </a:ext>
                  </a:extLst>
                </a:gridCol>
              </a:tblGrid>
              <a:tr h="564116">
                <a:tc>
                  <a:txBody>
                    <a:bodyPr/>
                    <a:lstStyle/>
                    <a:p>
                      <a:r>
                        <a:rPr lang="en-GB" sz="1400" dirty="0"/>
                        <a:t>Source</a:t>
                      </a:r>
                      <a:endParaRPr lang="en-GB" sz="1400" dirty="0">
                        <a:latin typeface="Poppins" panose="00000500000000000000" pitchFamily="2" charset="0"/>
                        <a:cs typeface="Poppins" panose="00000500000000000000" pitchFamily="2" charset="0"/>
                      </a:endParaRPr>
                    </a:p>
                  </a:txBody>
                  <a:tcPr/>
                </a:tc>
                <a:tc>
                  <a:txBody>
                    <a:bodyPr/>
                    <a:lstStyle/>
                    <a:p>
                      <a:r>
                        <a:rPr lang="en-GB" sz="1400" dirty="0"/>
                        <a:t>Mean Score</a:t>
                      </a:r>
                      <a:endParaRPr lang="en-GB" sz="1400"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1098722242"/>
                  </a:ext>
                </a:extLst>
              </a:tr>
              <a:tr h="362295">
                <a:tc>
                  <a:txBody>
                    <a:bodyPr/>
                    <a:lstStyle/>
                    <a:p>
                      <a:r>
                        <a:rPr lang="en-GB" sz="1400" dirty="0"/>
                        <a:t>TV</a:t>
                      </a:r>
                      <a:endParaRPr lang="en-GB" sz="1400" dirty="0">
                        <a:latin typeface="Poppins" panose="00000500000000000000" pitchFamily="2" charset="0"/>
                        <a:cs typeface="Poppins" panose="00000500000000000000" pitchFamily="2" charset="0"/>
                      </a:endParaRPr>
                    </a:p>
                  </a:txBody>
                  <a:tcPr/>
                </a:tc>
                <a:tc>
                  <a:txBody>
                    <a:bodyPr/>
                    <a:lstStyle/>
                    <a:p>
                      <a:r>
                        <a:rPr lang="en-GB" sz="1400" dirty="0"/>
                        <a:t>3.73</a:t>
                      </a:r>
                      <a:endParaRPr lang="en-GB" sz="1400"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2246441551"/>
                  </a:ext>
                </a:extLst>
              </a:tr>
              <a:tr h="362295">
                <a:tc>
                  <a:txBody>
                    <a:bodyPr/>
                    <a:lstStyle/>
                    <a:p>
                      <a:r>
                        <a:rPr lang="en-GB" sz="1400" dirty="0"/>
                        <a:t>Chatting to friends</a:t>
                      </a:r>
                      <a:endParaRPr lang="en-GB" sz="1400" dirty="0">
                        <a:latin typeface="Poppins" panose="00000500000000000000" pitchFamily="2" charset="0"/>
                        <a:cs typeface="Poppins" panose="00000500000000000000" pitchFamily="2" charset="0"/>
                      </a:endParaRPr>
                    </a:p>
                  </a:txBody>
                  <a:tcPr/>
                </a:tc>
                <a:tc>
                  <a:txBody>
                    <a:bodyPr/>
                    <a:lstStyle/>
                    <a:p>
                      <a:r>
                        <a:rPr lang="en-GB" sz="1400" dirty="0"/>
                        <a:t>2.43</a:t>
                      </a:r>
                      <a:endParaRPr lang="en-GB" sz="1400"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3583233855"/>
                  </a:ext>
                </a:extLst>
              </a:tr>
              <a:tr h="362295">
                <a:tc>
                  <a:txBody>
                    <a:bodyPr/>
                    <a:lstStyle/>
                    <a:p>
                      <a:r>
                        <a:rPr lang="en-GB" sz="1400" dirty="0"/>
                        <a:t>YouTube/similar</a:t>
                      </a:r>
                      <a:endParaRPr lang="en-GB" sz="1400" dirty="0">
                        <a:latin typeface="Poppins" panose="00000500000000000000" pitchFamily="2" charset="0"/>
                        <a:cs typeface="Poppins" panose="00000500000000000000" pitchFamily="2" charset="0"/>
                      </a:endParaRPr>
                    </a:p>
                  </a:txBody>
                  <a:tcPr/>
                </a:tc>
                <a:tc>
                  <a:txBody>
                    <a:bodyPr/>
                    <a:lstStyle/>
                    <a:p>
                      <a:r>
                        <a:rPr lang="en-GB" sz="1400" dirty="0"/>
                        <a:t>2.42</a:t>
                      </a:r>
                      <a:endParaRPr lang="en-GB" sz="1400"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899999410"/>
                  </a:ext>
                </a:extLst>
              </a:tr>
              <a:tr h="362295">
                <a:tc>
                  <a:txBody>
                    <a:bodyPr/>
                    <a:lstStyle/>
                    <a:p>
                      <a:r>
                        <a:rPr lang="en-GB" sz="1400" dirty="0"/>
                        <a:t>Print/mags</a:t>
                      </a:r>
                      <a:endParaRPr lang="en-GB" sz="1400" dirty="0">
                        <a:latin typeface="Poppins" panose="00000500000000000000" pitchFamily="2" charset="0"/>
                        <a:cs typeface="Poppins" panose="00000500000000000000" pitchFamily="2" charset="0"/>
                      </a:endParaRPr>
                    </a:p>
                  </a:txBody>
                  <a:tcPr/>
                </a:tc>
                <a:tc>
                  <a:txBody>
                    <a:bodyPr/>
                    <a:lstStyle/>
                    <a:p>
                      <a:r>
                        <a:rPr lang="en-GB" sz="1400" dirty="0"/>
                        <a:t>2.39</a:t>
                      </a:r>
                      <a:endParaRPr lang="en-GB" sz="1400"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1387171378"/>
                  </a:ext>
                </a:extLst>
              </a:tr>
              <a:tr h="362295">
                <a:tc>
                  <a:txBody>
                    <a:bodyPr/>
                    <a:lstStyle/>
                    <a:p>
                      <a:r>
                        <a:rPr lang="en-GB" sz="1400" dirty="0"/>
                        <a:t>Museums/talks</a:t>
                      </a:r>
                      <a:endParaRPr lang="en-GB" sz="1400" dirty="0">
                        <a:latin typeface="Poppins" panose="00000500000000000000" pitchFamily="2" charset="0"/>
                        <a:cs typeface="Poppins" panose="00000500000000000000" pitchFamily="2" charset="0"/>
                      </a:endParaRPr>
                    </a:p>
                  </a:txBody>
                  <a:tcPr/>
                </a:tc>
                <a:tc>
                  <a:txBody>
                    <a:bodyPr/>
                    <a:lstStyle/>
                    <a:p>
                      <a:r>
                        <a:rPr lang="en-GB" sz="1400" dirty="0"/>
                        <a:t>2.32</a:t>
                      </a:r>
                      <a:endParaRPr lang="en-GB" sz="1400"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1187494646"/>
                  </a:ext>
                </a:extLst>
              </a:tr>
              <a:tr h="362295">
                <a:tc>
                  <a:txBody>
                    <a:bodyPr/>
                    <a:lstStyle/>
                    <a:p>
                      <a:r>
                        <a:rPr lang="en-GB" sz="1400" dirty="0"/>
                        <a:t>Radio/podcasts</a:t>
                      </a:r>
                      <a:endParaRPr lang="en-GB" sz="1400" dirty="0">
                        <a:latin typeface="Poppins" panose="00000500000000000000" pitchFamily="2" charset="0"/>
                        <a:cs typeface="Poppins" panose="00000500000000000000" pitchFamily="2" charset="0"/>
                      </a:endParaRPr>
                    </a:p>
                  </a:txBody>
                  <a:tcPr/>
                </a:tc>
                <a:tc>
                  <a:txBody>
                    <a:bodyPr/>
                    <a:lstStyle/>
                    <a:p>
                      <a:r>
                        <a:rPr lang="en-GB" sz="1400" dirty="0"/>
                        <a:t>2.26</a:t>
                      </a:r>
                      <a:endParaRPr lang="en-GB" sz="1400"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816324012"/>
                  </a:ext>
                </a:extLst>
              </a:tr>
              <a:tr h="362295">
                <a:tc>
                  <a:txBody>
                    <a:bodyPr/>
                    <a:lstStyle/>
                    <a:p>
                      <a:r>
                        <a:rPr lang="en-GB" sz="1400" dirty="0"/>
                        <a:t>Social media</a:t>
                      </a:r>
                      <a:endParaRPr lang="en-GB" sz="1400" dirty="0">
                        <a:latin typeface="Poppins" panose="00000500000000000000" pitchFamily="2" charset="0"/>
                        <a:cs typeface="Poppins" panose="00000500000000000000" pitchFamily="2" charset="0"/>
                      </a:endParaRPr>
                    </a:p>
                  </a:txBody>
                  <a:tcPr/>
                </a:tc>
                <a:tc>
                  <a:txBody>
                    <a:bodyPr/>
                    <a:lstStyle/>
                    <a:p>
                      <a:r>
                        <a:rPr lang="en-GB" sz="1400" dirty="0"/>
                        <a:t>2.25</a:t>
                      </a:r>
                      <a:endParaRPr lang="en-GB" sz="1400"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1643973009"/>
                  </a:ext>
                </a:extLst>
              </a:tr>
              <a:tr h="362295">
                <a:tc>
                  <a:txBody>
                    <a:bodyPr/>
                    <a:lstStyle/>
                    <a:p>
                      <a:r>
                        <a:rPr lang="en-GB" sz="1400" dirty="0"/>
                        <a:t>Websites/blogs</a:t>
                      </a:r>
                      <a:endParaRPr lang="en-GB" sz="1400" dirty="0">
                        <a:latin typeface="Poppins" panose="00000500000000000000" pitchFamily="2" charset="0"/>
                        <a:cs typeface="Poppins" panose="00000500000000000000" pitchFamily="2" charset="0"/>
                      </a:endParaRPr>
                    </a:p>
                  </a:txBody>
                  <a:tcPr/>
                </a:tc>
                <a:tc>
                  <a:txBody>
                    <a:bodyPr/>
                    <a:lstStyle/>
                    <a:p>
                      <a:r>
                        <a:rPr lang="en-GB" sz="1400" dirty="0"/>
                        <a:t>2.18</a:t>
                      </a:r>
                      <a:endParaRPr lang="en-GB" sz="1400"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3409493482"/>
                  </a:ext>
                </a:extLst>
              </a:tr>
              <a:tr h="362295">
                <a:tc>
                  <a:txBody>
                    <a:bodyPr/>
                    <a:lstStyle/>
                    <a:p>
                      <a:r>
                        <a:rPr lang="en-GB" sz="1400" dirty="0"/>
                        <a:t>School</a:t>
                      </a:r>
                      <a:endParaRPr lang="en-GB" sz="1400" dirty="0">
                        <a:latin typeface="Poppins" panose="00000500000000000000" pitchFamily="2" charset="0"/>
                        <a:cs typeface="Poppins" panose="00000500000000000000" pitchFamily="2" charset="0"/>
                      </a:endParaRPr>
                    </a:p>
                  </a:txBody>
                  <a:tcPr/>
                </a:tc>
                <a:tc>
                  <a:txBody>
                    <a:bodyPr/>
                    <a:lstStyle/>
                    <a:p>
                      <a:r>
                        <a:rPr lang="en-GB" sz="1400" dirty="0"/>
                        <a:t>1.48</a:t>
                      </a:r>
                      <a:endParaRPr lang="en-GB" sz="1400"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4172512407"/>
                  </a:ext>
                </a:extLst>
              </a:tr>
              <a:tr h="564116">
                <a:tc>
                  <a:txBody>
                    <a:bodyPr/>
                    <a:lstStyle/>
                    <a:p>
                      <a:r>
                        <a:rPr lang="en-GB" sz="1400" dirty="0"/>
                        <a:t>Involvement court case</a:t>
                      </a:r>
                      <a:endParaRPr lang="en-GB" sz="1400" dirty="0">
                        <a:latin typeface="Poppins" panose="00000500000000000000" pitchFamily="2" charset="0"/>
                        <a:cs typeface="Poppins" panose="00000500000000000000" pitchFamily="2" charset="0"/>
                      </a:endParaRPr>
                    </a:p>
                  </a:txBody>
                  <a:tcPr/>
                </a:tc>
                <a:tc>
                  <a:txBody>
                    <a:bodyPr/>
                    <a:lstStyle/>
                    <a:p>
                      <a:r>
                        <a:rPr lang="en-GB" sz="1400" dirty="0"/>
                        <a:t>1.46</a:t>
                      </a:r>
                      <a:endParaRPr lang="en-GB" sz="1400"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4116676654"/>
                  </a:ext>
                </a:extLst>
              </a:tr>
              <a:tr h="362295">
                <a:tc>
                  <a:txBody>
                    <a:bodyPr/>
                    <a:lstStyle/>
                    <a:p>
                      <a:r>
                        <a:rPr lang="en-GB" sz="1400" dirty="0"/>
                        <a:t>College/University</a:t>
                      </a:r>
                      <a:endParaRPr lang="en-GB" sz="1400" dirty="0">
                        <a:latin typeface="Poppins" panose="00000500000000000000" pitchFamily="2" charset="0"/>
                        <a:cs typeface="Poppins" panose="00000500000000000000" pitchFamily="2" charset="0"/>
                      </a:endParaRPr>
                    </a:p>
                  </a:txBody>
                  <a:tcPr/>
                </a:tc>
                <a:tc>
                  <a:txBody>
                    <a:bodyPr/>
                    <a:lstStyle/>
                    <a:p>
                      <a:r>
                        <a:rPr lang="en-GB" sz="1400" dirty="0"/>
                        <a:t>1.45</a:t>
                      </a:r>
                      <a:endParaRPr lang="en-GB" sz="1400"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3466416168"/>
                  </a:ext>
                </a:extLst>
              </a:tr>
              <a:tr h="362295">
                <a:tc>
                  <a:txBody>
                    <a:bodyPr/>
                    <a:lstStyle/>
                    <a:p>
                      <a:r>
                        <a:rPr lang="en-GB" sz="1400" dirty="0"/>
                        <a:t>Other</a:t>
                      </a:r>
                      <a:endParaRPr lang="en-GB" sz="1400" dirty="0">
                        <a:latin typeface="Poppins" panose="00000500000000000000" pitchFamily="2" charset="0"/>
                        <a:cs typeface="Poppins" panose="00000500000000000000" pitchFamily="2" charset="0"/>
                      </a:endParaRPr>
                    </a:p>
                  </a:txBody>
                  <a:tcPr/>
                </a:tc>
                <a:tc>
                  <a:txBody>
                    <a:bodyPr/>
                    <a:lstStyle/>
                    <a:p>
                      <a:r>
                        <a:rPr lang="en-GB" sz="1400" dirty="0"/>
                        <a:t>1.15</a:t>
                      </a:r>
                      <a:endParaRPr lang="en-GB" sz="1400" dirty="0">
                        <a:latin typeface="Poppins" panose="00000500000000000000" pitchFamily="2" charset="0"/>
                        <a:cs typeface="Poppins" panose="00000500000000000000" pitchFamily="2" charset="0"/>
                      </a:endParaRPr>
                    </a:p>
                  </a:txBody>
                  <a:tcPr/>
                </a:tc>
                <a:extLst>
                  <a:ext uri="{0D108BD9-81ED-4DB2-BD59-A6C34878D82A}">
                    <a16:rowId xmlns:a16="http://schemas.microsoft.com/office/drawing/2014/main" val="2907325647"/>
                  </a:ext>
                </a:extLst>
              </a:tr>
            </a:tbl>
          </a:graphicData>
        </a:graphic>
      </p:graphicFrame>
      <p:sp>
        <p:nvSpPr>
          <p:cNvPr id="8" name="TextBox 7">
            <a:extLst>
              <a:ext uri="{FF2B5EF4-FFF2-40B4-BE49-F238E27FC236}">
                <a16:creationId xmlns:a16="http://schemas.microsoft.com/office/drawing/2014/main" id="{6D263218-42DE-B8F7-0C85-86F1B028A3DE}"/>
              </a:ext>
            </a:extLst>
          </p:cNvPr>
          <p:cNvSpPr txBox="1"/>
          <p:nvPr/>
        </p:nvSpPr>
        <p:spPr>
          <a:xfrm>
            <a:off x="8931618" y="5922644"/>
            <a:ext cx="2981325" cy="461665"/>
          </a:xfrm>
          <a:prstGeom prst="rect">
            <a:avLst/>
          </a:prstGeom>
          <a:noFill/>
        </p:spPr>
        <p:txBody>
          <a:bodyPr wrap="square" rtlCol="0">
            <a:spAutoFit/>
          </a:bodyPr>
          <a:lstStyle/>
          <a:p>
            <a:r>
              <a:rPr lang="en-GB" sz="1200" dirty="0">
                <a:latin typeface="Poppins" panose="00000500000000000000" pitchFamily="2" charset="0"/>
                <a:cs typeface="Poppins" panose="00000500000000000000" pitchFamily="2" charset="0"/>
              </a:rPr>
              <a:t>Never = 1, Rarely = 2, Sometimes = 3, Frequently = 4, Very frequently = 5</a:t>
            </a:r>
          </a:p>
        </p:txBody>
      </p:sp>
      <p:grpSp>
        <p:nvGrpSpPr>
          <p:cNvPr id="16" name="Group 15">
            <a:extLst>
              <a:ext uri="{FF2B5EF4-FFF2-40B4-BE49-F238E27FC236}">
                <a16:creationId xmlns:a16="http://schemas.microsoft.com/office/drawing/2014/main" id="{C67026CD-BCBC-896E-65D7-CE6B9353387A}"/>
              </a:ext>
              <a:ext uri="{C183D7F6-B498-43B3-948B-1728B52AA6E4}">
                <adec:decorative xmlns:adec="http://schemas.microsoft.com/office/drawing/2017/decorative" val="1"/>
              </a:ext>
            </a:extLst>
          </p:cNvPr>
          <p:cNvGrpSpPr/>
          <p:nvPr/>
        </p:nvGrpSpPr>
        <p:grpSpPr>
          <a:xfrm>
            <a:off x="2192129" y="6472607"/>
            <a:ext cx="7521344" cy="311642"/>
            <a:chOff x="2192129" y="6472607"/>
            <a:chExt cx="7521344" cy="311642"/>
          </a:xfrm>
        </p:grpSpPr>
        <p:grpSp>
          <p:nvGrpSpPr>
            <p:cNvPr id="17" name="Group 16">
              <a:extLst>
                <a:ext uri="{FF2B5EF4-FFF2-40B4-BE49-F238E27FC236}">
                  <a16:creationId xmlns:a16="http://schemas.microsoft.com/office/drawing/2014/main" id="{6CFF0EBD-0EF5-B618-56FE-43FDB0FD4F01}"/>
                </a:ext>
              </a:extLst>
            </p:cNvPr>
            <p:cNvGrpSpPr/>
            <p:nvPr/>
          </p:nvGrpSpPr>
          <p:grpSpPr>
            <a:xfrm>
              <a:off x="3328222" y="6476336"/>
              <a:ext cx="6385251" cy="307913"/>
              <a:chOff x="2685674" y="6414989"/>
              <a:chExt cx="6322051" cy="381983"/>
            </a:xfrm>
          </p:grpSpPr>
          <p:sp>
            <p:nvSpPr>
              <p:cNvPr id="19" name="TextBox 18">
                <a:extLst>
                  <a:ext uri="{FF2B5EF4-FFF2-40B4-BE49-F238E27FC236}">
                    <a16:creationId xmlns:a16="http://schemas.microsoft.com/office/drawing/2014/main" id="{DCEF1CF8-6158-0A4B-7556-995EC9D88AEE}"/>
                  </a:ext>
                </a:extLst>
              </p:cNvPr>
              <p:cNvSpPr txBox="1"/>
              <p:nvPr/>
            </p:nvSpPr>
            <p:spPr>
              <a:xfrm>
                <a:off x="2685674" y="6414989"/>
                <a:ext cx="753544" cy="369333"/>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0" name="TextBox 19">
                <a:extLst>
                  <a:ext uri="{FF2B5EF4-FFF2-40B4-BE49-F238E27FC236}">
                    <a16:creationId xmlns:a16="http://schemas.microsoft.com/office/drawing/2014/main" id="{D9D1133E-D620-72F1-D516-67D5598A8C81}"/>
                  </a:ext>
                </a:extLst>
              </p:cNvPr>
              <p:cNvSpPr txBox="1"/>
              <p:nvPr/>
            </p:nvSpPr>
            <p:spPr>
              <a:xfrm>
                <a:off x="3615016" y="6416678"/>
                <a:ext cx="753544" cy="369332"/>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1" name="TextBox 20">
                <a:extLst>
                  <a:ext uri="{FF2B5EF4-FFF2-40B4-BE49-F238E27FC236}">
                    <a16:creationId xmlns:a16="http://schemas.microsoft.com/office/drawing/2014/main" id="{D9B0E068-3F6D-1592-FB8C-A69EB3FC30D2}"/>
                  </a:ext>
                </a:extLst>
              </p:cNvPr>
              <p:cNvSpPr txBox="1"/>
              <p:nvPr/>
            </p:nvSpPr>
            <p:spPr>
              <a:xfrm>
                <a:off x="4542849" y="6420577"/>
                <a:ext cx="753544" cy="36933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2" name="TextBox 21">
                <a:extLst>
                  <a:ext uri="{FF2B5EF4-FFF2-40B4-BE49-F238E27FC236}">
                    <a16:creationId xmlns:a16="http://schemas.microsoft.com/office/drawing/2014/main" id="{9F1FCF43-29CB-8128-2DEB-C35507231E6C}"/>
                  </a:ext>
                </a:extLst>
              </p:cNvPr>
              <p:cNvSpPr txBox="1"/>
              <p:nvPr/>
            </p:nvSpPr>
            <p:spPr>
              <a:xfrm>
                <a:off x="5470682" y="6420577"/>
                <a:ext cx="753544" cy="369332"/>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3" name="TextBox 22">
                <a:extLst>
                  <a:ext uri="{FF2B5EF4-FFF2-40B4-BE49-F238E27FC236}">
                    <a16:creationId xmlns:a16="http://schemas.microsoft.com/office/drawing/2014/main" id="{D13F3469-9CAF-1145-258B-B6540704251F}"/>
                  </a:ext>
                </a:extLst>
              </p:cNvPr>
              <p:cNvSpPr txBox="1"/>
              <p:nvPr/>
            </p:nvSpPr>
            <p:spPr>
              <a:xfrm>
                <a:off x="6398515" y="6427640"/>
                <a:ext cx="753544" cy="369332"/>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4" name="TextBox 23">
                <a:extLst>
                  <a:ext uri="{FF2B5EF4-FFF2-40B4-BE49-F238E27FC236}">
                    <a16:creationId xmlns:a16="http://schemas.microsoft.com/office/drawing/2014/main" id="{A8895593-F423-75AA-E3E3-70FB766550A7}"/>
                  </a:ext>
                </a:extLst>
              </p:cNvPr>
              <p:cNvSpPr txBox="1"/>
              <p:nvPr/>
            </p:nvSpPr>
            <p:spPr>
              <a:xfrm>
                <a:off x="7327856" y="6420577"/>
                <a:ext cx="753544" cy="3693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5" name="TextBox 24">
                <a:extLst>
                  <a:ext uri="{FF2B5EF4-FFF2-40B4-BE49-F238E27FC236}">
                    <a16:creationId xmlns:a16="http://schemas.microsoft.com/office/drawing/2014/main" id="{4B5B24ED-83C3-03B3-6623-0F1DFA82993C}"/>
                  </a:ext>
                </a:extLst>
              </p:cNvPr>
              <p:cNvSpPr txBox="1"/>
              <p:nvPr/>
            </p:nvSpPr>
            <p:spPr>
              <a:xfrm>
                <a:off x="8254181" y="6420577"/>
                <a:ext cx="753544" cy="369332"/>
              </a:xfrm>
              <a:prstGeom prst="rect">
                <a:avLst/>
              </a:prstGeom>
              <a:blipFill dpi="0" rotWithShape="1">
                <a:blip r:embed="rId9">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grpSp>
        <p:pic>
          <p:nvPicPr>
            <p:cNvPr id="18" name="Picture 17" descr="A logo with text on it&#10;&#10;Description automatically generated">
              <a:extLst>
                <a:ext uri="{FF2B5EF4-FFF2-40B4-BE49-F238E27FC236}">
                  <a16:creationId xmlns:a16="http://schemas.microsoft.com/office/drawing/2014/main" id="{4EF4110C-6EB4-5998-A20D-ADFBD218B1DB}"/>
                </a:ext>
              </a:extLst>
            </p:cNvPr>
            <p:cNvPicPr>
              <a:picLocks noChangeAspect="1"/>
            </p:cNvPicPr>
            <p:nvPr/>
          </p:nvPicPr>
          <p:blipFill>
            <a:blip r:embed="rId10"/>
            <a:stretch>
              <a:fillRect/>
            </a:stretch>
          </p:blipFill>
          <p:spPr>
            <a:xfrm>
              <a:off x="2192129" y="6472607"/>
              <a:ext cx="959301" cy="300265"/>
            </a:xfrm>
            <a:prstGeom prst="rect">
              <a:avLst/>
            </a:prstGeom>
          </p:spPr>
        </p:pic>
      </p:grpSp>
    </p:spTree>
    <p:extLst>
      <p:ext uri="{BB962C8B-B14F-4D97-AF65-F5344CB8AC3E}">
        <p14:creationId xmlns:p14="http://schemas.microsoft.com/office/powerpoint/2010/main" val="2496947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A2199BB-5D86-EF70-EEDB-1543A4106CB4}"/>
              </a:ext>
              <a:ext uri="{C183D7F6-B498-43B3-948B-1728B52AA6E4}">
                <adec:decorative xmlns:adec="http://schemas.microsoft.com/office/drawing/2017/decorative" val="1"/>
              </a:ext>
            </a:extLst>
          </p:cNvPr>
          <p:cNvPicPr>
            <a:picLocks noGrp="1" noChangeAspect="1"/>
          </p:cNvPicPr>
          <p:nvPr>
            <p:ph idx="1"/>
          </p:nvPr>
        </p:nvPicPr>
        <p:blipFill>
          <a:blip r:embed="rId2">
            <a:grayscl/>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73751"/>
            <a:ext cx="10095773" cy="6012417"/>
          </a:xfrm>
          <a:prstGeom prst="rect">
            <a:avLst/>
          </a:prstGeom>
          <a:ln>
            <a:noFill/>
          </a:ln>
          <a:effectLst>
            <a:softEdge rad="112500"/>
          </a:effectLst>
        </p:spPr>
      </p:pic>
      <p:sp>
        <p:nvSpPr>
          <p:cNvPr id="9" name="TextBox 8">
            <a:extLst>
              <a:ext uri="{FF2B5EF4-FFF2-40B4-BE49-F238E27FC236}">
                <a16:creationId xmlns:a16="http://schemas.microsoft.com/office/drawing/2014/main" id="{9921E187-7F1C-C2CD-B552-3F3AC126FF71}"/>
              </a:ext>
              <a:ext uri="{C183D7F6-B498-43B3-948B-1728B52AA6E4}">
                <adec:decorative xmlns:adec="http://schemas.microsoft.com/office/drawing/2017/decorative" val="1"/>
              </a:ext>
            </a:extLst>
          </p:cNvPr>
          <p:cNvSpPr txBox="1"/>
          <p:nvPr/>
        </p:nvSpPr>
        <p:spPr>
          <a:xfrm>
            <a:off x="9091449" y="1283110"/>
            <a:ext cx="3100551" cy="646331"/>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algn="ctr"/>
            <a:r>
              <a:rPr lang="en-GB" dirty="0">
                <a:solidFill>
                  <a:schemeClr val="tx1"/>
                </a:solidFill>
                <a:latin typeface="Poppins" panose="00000500000000000000" pitchFamily="2" charset="0"/>
                <a:cs typeface="Poppins" panose="00000500000000000000" pitchFamily="2" charset="0"/>
              </a:rPr>
              <a:t>Familiarity with forensic techniques</a:t>
            </a:r>
          </a:p>
        </p:txBody>
      </p:sp>
      <p:grpSp>
        <p:nvGrpSpPr>
          <p:cNvPr id="14" name="Group 13">
            <a:extLst>
              <a:ext uri="{FF2B5EF4-FFF2-40B4-BE49-F238E27FC236}">
                <a16:creationId xmlns:a16="http://schemas.microsoft.com/office/drawing/2014/main" id="{AE8FAE97-3906-5116-8E8E-C7AE5A274AB6}"/>
              </a:ext>
              <a:ext uri="{C183D7F6-B498-43B3-948B-1728B52AA6E4}">
                <adec:decorative xmlns:adec="http://schemas.microsoft.com/office/drawing/2017/decorative" val="1"/>
              </a:ext>
            </a:extLst>
          </p:cNvPr>
          <p:cNvGrpSpPr/>
          <p:nvPr/>
        </p:nvGrpSpPr>
        <p:grpSpPr>
          <a:xfrm>
            <a:off x="2192129" y="6472607"/>
            <a:ext cx="7521344" cy="311642"/>
            <a:chOff x="2192129" y="6472607"/>
            <a:chExt cx="7521344" cy="311642"/>
          </a:xfrm>
        </p:grpSpPr>
        <p:grpSp>
          <p:nvGrpSpPr>
            <p:cNvPr id="15" name="Group 14">
              <a:extLst>
                <a:ext uri="{FF2B5EF4-FFF2-40B4-BE49-F238E27FC236}">
                  <a16:creationId xmlns:a16="http://schemas.microsoft.com/office/drawing/2014/main" id="{9700F257-E076-FE7D-4D71-105D74306315}"/>
                </a:ext>
              </a:extLst>
            </p:cNvPr>
            <p:cNvGrpSpPr/>
            <p:nvPr/>
          </p:nvGrpSpPr>
          <p:grpSpPr>
            <a:xfrm>
              <a:off x="3328222" y="6476336"/>
              <a:ext cx="6385251" cy="307913"/>
              <a:chOff x="2685674" y="6414989"/>
              <a:chExt cx="6322051" cy="381983"/>
            </a:xfrm>
          </p:grpSpPr>
          <p:sp>
            <p:nvSpPr>
              <p:cNvPr id="17" name="TextBox 16">
                <a:extLst>
                  <a:ext uri="{FF2B5EF4-FFF2-40B4-BE49-F238E27FC236}">
                    <a16:creationId xmlns:a16="http://schemas.microsoft.com/office/drawing/2014/main" id="{0063BB10-3165-A7DB-60CD-A60857B58584}"/>
                  </a:ext>
                </a:extLst>
              </p:cNvPr>
              <p:cNvSpPr txBox="1"/>
              <p:nvPr/>
            </p:nvSpPr>
            <p:spPr>
              <a:xfrm>
                <a:off x="2685674" y="6414989"/>
                <a:ext cx="753544" cy="369333"/>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8" name="TextBox 17">
                <a:extLst>
                  <a:ext uri="{FF2B5EF4-FFF2-40B4-BE49-F238E27FC236}">
                    <a16:creationId xmlns:a16="http://schemas.microsoft.com/office/drawing/2014/main" id="{B97DA052-A9EA-0AF3-6C66-40033DA14074}"/>
                  </a:ext>
                </a:extLst>
              </p:cNvPr>
              <p:cNvSpPr txBox="1"/>
              <p:nvPr/>
            </p:nvSpPr>
            <p:spPr>
              <a:xfrm>
                <a:off x="3615016" y="6416678"/>
                <a:ext cx="753544" cy="36933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19" name="TextBox 18">
                <a:extLst>
                  <a:ext uri="{FF2B5EF4-FFF2-40B4-BE49-F238E27FC236}">
                    <a16:creationId xmlns:a16="http://schemas.microsoft.com/office/drawing/2014/main" id="{A42B70D6-77B1-0BB1-B5A7-2EF5F221BF06}"/>
                  </a:ext>
                </a:extLst>
              </p:cNvPr>
              <p:cNvSpPr txBox="1"/>
              <p:nvPr/>
            </p:nvSpPr>
            <p:spPr>
              <a:xfrm>
                <a:off x="4542849" y="6420577"/>
                <a:ext cx="753544" cy="369332"/>
              </a:xfrm>
              <a:prstGeom prst="rect">
                <a:avLst/>
              </a:prstGeom>
              <a:blipFill dpi="0" rotWithShape="1">
                <a:blip r:embed="rId6">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0" name="TextBox 19">
                <a:extLst>
                  <a:ext uri="{FF2B5EF4-FFF2-40B4-BE49-F238E27FC236}">
                    <a16:creationId xmlns:a16="http://schemas.microsoft.com/office/drawing/2014/main" id="{D8414A03-356D-1DCC-A70E-FACBE92C4CA7}"/>
                  </a:ext>
                </a:extLst>
              </p:cNvPr>
              <p:cNvSpPr txBox="1"/>
              <p:nvPr/>
            </p:nvSpPr>
            <p:spPr>
              <a:xfrm>
                <a:off x="5470682" y="6420577"/>
                <a:ext cx="753544" cy="369332"/>
              </a:xfrm>
              <a:prstGeom prst="rect">
                <a:avLst/>
              </a:prstGeom>
              <a:blipFill dpi="0" rotWithShape="1">
                <a:blip r:embed="rId7">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1" name="TextBox 20">
                <a:extLst>
                  <a:ext uri="{FF2B5EF4-FFF2-40B4-BE49-F238E27FC236}">
                    <a16:creationId xmlns:a16="http://schemas.microsoft.com/office/drawing/2014/main" id="{06FE80B0-A44A-69E2-0953-D07ED64B9428}"/>
                  </a:ext>
                </a:extLst>
              </p:cNvPr>
              <p:cNvSpPr txBox="1"/>
              <p:nvPr/>
            </p:nvSpPr>
            <p:spPr>
              <a:xfrm>
                <a:off x="6398515" y="6427640"/>
                <a:ext cx="753544" cy="369332"/>
              </a:xfrm>
              <a:prstGeom prst="rect">
                <a:avLst/>
              </a:prstGeom>
              <a:blipFill dpi="0" rotWithShape="1">
                <a:blip r:embed="rId8">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2" name="TextBox 21">
                <a:extLst>
                  <a:ext uri="{FF2B5EF4-FFF2-40B4-BE49-F238E27FC236}">
                    <a16:creationId xmlns:a16="http://schemas.microsoft.com/office/drawing/2014/main" id="{D09639F8-1EB9-7F24-E6E2-944B1BA98B19}"/>
                  </a:ext>
                </a:extLst>
              </p:cNvPr>
              <p:cNvSpPr txBox="1"/>
              <p:nvPr/>
            </p:nvSpPr>
            <p:spPr>
              <a:xfrm>
                <a:off x="7327856" y="6420577"/>
                <a:ext cx="753544" cy="369332"/>
              </a:xfrm>
              <a:prstGeom prst="rect">
                <a:avLst/>
              </a:prstGeom>
              <a:blipFill dpi="0" rotWithShape="1">
                <a:blip r:embed="rId9">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sp>
            <p:nvSpPr>
              <p:cNvPr id="23" name="TextBox 22">
                <a:extLst>
                  <a:ext uri="{FF2B5EF4-FFF2-40B4-BE49-F238E27FC236}">
                    <a16:creationId xmlns:a16="http://schemas.microsoft.com/office/drawing/2014/main" id="{71BB0C03-BB2B-CFF5-CF7C-6BD43FC89FC3}"/>
                  </a:ext>
                </a:extLst>
              </p:cNvPr>
              <p:cNvSpPr txBox="1"/>
              <p:nvPr/>
            </p:nvSpPr>
            <p:spPr>
              <a:xfrm>
                <a:off x="8254181" y="6420577"/>
                <a:ext cx="753544" cy="369332"/>
              </a:xfrm>
              <a:prstGeom prst="rect">
                <a:avLst/>
              </a:prstGeom>
              <a:blipFill dpi="0" rotWithShape="1">
                <a:blip r:embed="rId10">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dirty="0"/>
              </a:p>
            </p:txBody>
          </p:sp>
        </p:grpSp>
        <p:pic>
          <p:nvPicPr>
            <p:cNvPr id="16" name="Picture 15" descr="A logo with text on it&#10;&#10;Description automatically generated">
              <a:extLst>
                <a:ext uri="{FF2B5EF4-FFF2-40B4-BE49-F238E27FC236}">
                  <a16:creationId xmlns:a16="http://schemas.microsoft.com/office/drawing/2014/main" id="{75F8621A-CDDF-81AF-6CC0-9045ACCA7740}"/>
                </a:ext>
              </a:extLst>
            </p:cNvPr>
            <p:cNvPicPr>
              <a:picLocks noChangeAspect="1"/>
            </p:cNvPicPr>
            <p:nvPr/>
          </p:nvPicPr>
          <p:blipFill>
            <a:blip r:embed="rId11"/>
            <a:stretch>
              <a:fillRect/>
            </a:stretch>
          </p:blipFill>
          <p:spPr>
            <a:xfrm>
              <a:off x="2192129" y="6472607"/>
              <a:ext cx="959301" cy="300265"/>
            </a:xfrm>
            <a:prstGeom prst="rect">
              <a:avLst/>
            </a:prstGeom>
          </p:spPr>
        </p:pic>
      </p:grpSp>
      <p:sp>
        <p:nvSpPr>
          <p:cNvPr id="2" name="Rectangle 1">
            <a:extLst>
              <a:ext uri="{FF2B5EF4-FFF2-40B4-BE49-F238E27FC236}">
                <a16:creationId xmlns:a16="http://schemas.microsoft.com/office/drawing/2014/main" id="{A7586D8F-414E-9B9F-91FF-2D3E15CB60ED}"/>
              </a:ext>
              <a:ext uri="{C183D7F6-B498-43B3-948B-1728B52AA6E4}">
                <adec:decorative xmlns:adec="http://schemas.microsoft.com/office/drawing/2017/decorative" val="1"/>
              </a:ext>
            </a:extLst>
          </p:cNvPr>
          <p:cNvSpPr/>
          <p:nvPr/>
        </p:nvSpPr>
        <p:spPr>
          <a:xfrm>
            <a:off x="688258" y="2005781"/>
            <a:ext cx="1002890" cy="245806"/>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sp>
        <p:nvSpPr>
          <p:cNvPr id="3" name="Rectangle 2">
            <a:extLst>
              <a:ext uri="{FF2B5EF4-FFF2-40B4-BE49-F238E27FC236}">
                <a16:creationId xmlns:a16="http://schemas.microsoft.com/office/drawing/2014/main" id="{FB1CB8A2-136A-C668-9D9F-4270FA332EA6}"/>
              </a:ext>
              <a:ext uri="{C183D7F6-B498-43B3-948B-1728B52AA6E4}">
                <adec:decorative xmlns:adec="http://schemas.microsoft.com/office/drawing/2017/decorative" val="1"/>
              </a:ext>
            </a:extLst>
          </p:cNvPr>
          <p:cNvSpPr/>
          <p:nvPr/>
        </p:nvSpPr>
        <p:spPr>
          <a:xfrm>
            <a:off x="688258" y="694606"/>
            <a:ext cx="1002890" cy="245807"/>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sp>
        <p:nvSpPr>
          <p:cNvPr id="4" name="Rectangle 3">
            <a:extLst>
              <a:ext uri="{FF2B5EF4-FFF2-40B4-BE49-F238E27FC236}">
                <a16:creationId xmlns:a16="http://schemas.microsoft.com/office/drawing/2014/main" id="{D7503C87-2FC2-0406-E2AB-ABBCD66617D7}"/>
              </a:ext>
              <a:ext uri="{C183D7F6-B498-43B3-948B-1728B52AA6E4}">
                <adec:decorative xmlns:adec="http://schemas.microsoft.com/office/drawing/2017/decorative" val="1"/>
              </a:ext>
            </a:extLst>
          </p:cNvPr>
          <p:cNvSpPr/>
          <p:nvPr/>
        </p:nvSpPr>
        <p:spPr>
          <a:xfrm>
            <a:off x="609600" y="5034117"/>
            <a:ext cx="1081548" cy="245806"/>
          </a:xfrm>
          <a:prstGeom prst="rect">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sp>
        <p:nvSpPr>
          <p:cNvPr id="5" name="Title 4">
            <a:extLst>
              <a:ext uri="{FF2B5EF4-FFF2-40B4-BE49-F238E27FC236}">
                <a16:creationId xmlns:a16="http://schemas.microsoft.com/office/drawing/2014/main" id="{70AA5C72-88EB-C002-64A0-0FBA06D4291E}"/>
              </a:ext>
              <a:ext uri="{C183D7F6-B498-43B3-948B-1728B52AA6E4}">
                <adec:decorative xmlns:adec="http://schemas.microsoft.com/office/drawing/2017/decorative" val="1"/>
              </a:ext>
            </a:extLst>
          </p:cNvPr>
          <p:cNvSpPr txBox="1">
            <a:spLocks noGrp="1"/>
          </p:cNvSpPr>
          <p:nvPr>
            <p:ph type="title" idx="4294967295"/>
          </p:nvPr>
        </p:nvSpPr>
        <p:spPr>
          <a:xfrm>
            <a:off x="10078065" y="157570"/>
            <a:ext cx="2949677"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mj-lt"/>
                <a:ea typeface="+mn-ea"/>
                <a:cs typeface="+mn-cs"/>
              </a:rPr>
              <a:t>Survey Findings</a:t>
            </a:r>
          </a:p>
        </p:txBody>
      </p:sp>
    </p:spTree>
    <p:extLst>
      <p:ext uri="{BB962C8B-B14F-4D97-AF65-F5344CB8AC3E}">
        <p14:creationId xmlns:p14="http://schemas.microsoft.com/office/powerpoint/2010/main" val="42509121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z44w4s2maf3v6sdq9fub5e472vjfee"/>
</p:tagLst>
</file>

<file path=ppt/theme/theme1.xml><?xml version="1.0" encoding="utf-8"?>
<a:theme xmlns:a="http://schemas.openxmlformats.org/drawingml/2006/main" name="RetrospectVTI">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52848824_TF22581678_Win32" id="{08358F14-060A-461C-80DE-1C87BD2E32CF}" vid="{8902EC5B-2701-4F66-A3FA-65678753DD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4B1648-C213-44D3-9464-4287A4D41EE0}">
  <ds:schemaRefs>
    <ds:schemaRef ds:uri="http://schemas.microsoft.com/office/infopath/2007/PartnerControls"/>
    <ds:schemaRef ds:uri="http://schemas.microsoft.com/office/2006/metadata/properties"/>
    <ds:schemaRef ds:uri="http://purl.org/dc/terms/"/>
    <ds:schemaRef ds:uri="http://schemas.microsoft.com/sharepoint/v3"/>
    <ds:schemaRef ds:uri="http://schemas.microsoft.com/office/2006/documentManagement/types"/>
    <ds:schemaRef ds:uri="http://schemas.openxmlformats.org/package/2006/metadata/core-properties"/>
    <ds:schemaRef ds:uri="230e9df3-be65-4c73-a93b-d1236ebd677e"/>
    <ds:schemaRef ds:uri="16c05727-aa75-4e4a-9b5f-8a80a1165891"/>
    <ds:schemaRef ds:uri="http://purl.org/dc/elements/1.1/"/>
    <ds:schemaRef ds:uri="71af3243-3dd4-4a8d-8c0d-dd76da1f02a5"/>
    <ds:schemaRef ds:uri="http://www.w3.org/XML/1998/namespace"/>
    <ds:schemaRef ds:uri="http://purl.org/dc/dcmitype/"/>
  </ds:schemaRefs>
</ds:datastoreItem>
</file>

<file path=customXml/itemProps2.xml><?xml version="1.0" encoding="utf-8"?>
<ds:datastoreItem xmlns:ds="http://schemas.openxmlformats.org/officeDocument/2006/customXml" ds:itemID="{6AF71F79-8D13-4C55-9450-609041DE5A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96B531D-03AC-47F6-A16F-C6773C191BBB}">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{BB8434EB-D9F4-444F-927D-D1F7920B9AD0}tf22581678_win32</Template>
  <TotalTime>2657</TotalTime>
  <Words>1670</Words>
  <Application>Microsoft Office PowerPoint</Application>
  <PresentationFormat>Widescreen</PresentationFormat>
  <Paragraphs>308</Paragraphs>
  <Slides>27</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Aptos</vt:lpstr>
      <vt:lpstr>Arial</vt:lpstr>
      <vt:lpstr>Calibri</vt:lpstr>
      <vt:lpstr>Calibri Light</vt:lpstr>
      <vt:lpstr>Poppins</vt:lpstr>
      <vt:lpstr>Segoe UI</vt:lpstr>
      <vt:lpstr>Symbol</vt:lpstr>
      <vt:lpstr>Wingdings</vt:lpstr>
      <vt:lpstr>RetrospectVTI</vt:lpstr>
      <vt:lpstr>Trust in Forensic Science Evidence in the Criminal Justice System:  The Experience  of Marginalised Groups</vt:lpstr>
      <vt:lpstr>Agenda</vt:lpstr>
      <vt:lpstr>The team</vt:lpstr>
      <vt:lpstr>The project</vt:lpstr>
      <vt:lpstr>Wheel of privilege </vt:lpstr>
      <vt:lpstr>Timeline</vt:lpstr>
      <vt:lpstr>Participants: 276 Online on Qualtrics</vt:lpstr>
      <vt:lpstr>Table</vt:lpstr>
      <vt:lpstr>Survey Findings</vt:lpstr>
      <vt:lpstr>Survey  Findings</vt:lpstr>
      <vt:lpstr>Attitudes towards Forensic Science &amp; Scientists</vt:lpstr>
      <vt:lpstr>Forensic Scientists’ Transparency &amp; Communication</vt:lpstr>
      <vt:lpstr>Trust in other stakeholders:</vt:lpstr>
      <vt:lpstr>Linguistic Survey </vt:lpstr>
      <vt:lpstr>Communication affects trust - linguistic factors are important in understanding forensic science and its use for Digital and DNA evidence: </vt:lpstr>
      <vt:lpstr>Interviews</vt:lpstr>
      <vt:lpstr>Public Trust</vt:lpstr>
      <vt:lpstr>Public mis/dis - trust </vt:lpstr>
      <vt:lpstr>Marginalised groups' barriers to trust </vt:lpstr>
      <vt:lpstr>Increasing trust</vt:lpstr>
      <vt:lpstr>Challenges in increasing public trust</vt:lpstr>
      <vt:lpstr>Challenges in increasing MG trust</vt:lpstr>
      <vt:lpstr>Focus groups</vt:lpstr>
      <vt:lpstr>Focus  Groups</vt:lpstr>
      <vt:lpstr>Citizen Engagement  </vt:lpstr>
      <vt:lpstr>Example of scenarios</vt:lpstr>
      <vt:lpstr>Thank you</vt:lpstr>
    </vt:vector>
  </TitlesOfParts>
  <Company>The Open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Violeta.Kapageorgiadou</dc:creator>
  <cp:lastModifiedBy>Hayley.Wayre</cp:lastModifiedBy>
  <cp:revision>6</cp:revision>
  <dcterms:created xsi:type="dcterms:W3CDTF">2025-02-01T16:05:41Z</dcterms:created>
  <dcterms:modified xsi:type="dcterms:W3CDTF">2025-04-07T13:24:00Z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